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77" r:id="rId3"/>
    <p:sldId id="308" r:id="rId4"/>
    <p:sldId id="259" r:id="rId5"/>
    <p:sldId id="261" r:id="rId6"/>
    <p:sldId id="263" r:id="rId7"/>
    <p:sldId id="265" r:id="rId8"/>
    <p:sldId id="266" r:id="rId9"/>
    <p:sldId id="267" r:id="rId10"/>
    <p:sldId id="284" r:id="rId11"/>
    <p:sldId id="285" r:id="rId12"/>
    <p:sldId id="268" r:id="rId13"/>
    <p:sldId id="286" r:id="rId14"/>
    <p:sldId id="287" r:id="rId15"/>
    <p:sldId id="288" r:id="rId16"/>
    <p:sldId id="292" r:id="rId17"/>
    <p:sldId id="293" r:id="rId18"/>
    <p:sldId id="269" r:id="rId19"/>
    <p:sldId id="270" r:id="rId20"/>
    <p:sldId id="271" r:id="rId21"/>
    <p:sldId id="301" r:id="rId22"/>
    <p:sldId id="283" r:id="rId23"/>
    <p:sldId id="299" r:id="rId24"/>
    <p:sldId id="304" r:id="rId25"/>
    <p:sldId id="305" r:id="rId26"/>
    <p:sldId id="306" r:id="rId27"/>
    <p:sldId id="307" r:id="rId28"/>
    <p:sldId id="309" r:id="rId29"/>
    <p:sldId id="310" r:id="rId30"/>
    <p:sldId id="317" r:id="rId31"/>
    <p:sldId id="312" r:id="rId32"/>
    <p:sldId id="318" r:id="rId33"/>
    <p:sldId id="314" r:id="rId34"/>
    <p:sldId id="319" r:id="rId35"/>
    <p:sldId id="316" r:id="rId36"/>
    <p:sldId id="276" r:id="rId37"/>
    <p:sldId id="290" r:id="rId38"/>
    <p:sldId id="298" r:id="rId39"/>
    <p:sldId id="294" r:id="rId40"/>
    <p:sldId id="296" r:id="rId41"/>
    <p:sldId id="297" r:id="rId42"/>
    <p:sldId id="280" r:id="rId43"/>
    <p:sldId id="303" r:id="rId44"/>
    <p:sldId id="281" r:id="rId45"/>
    <p:sldId id="320" r:id="rId46"/>
    <p:sldId id="28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3175"/>
    <a:srgbClr val="830368"/>
    <a:srgbClr val="8A2285"/>
    <a:srgbClr val="26527B"/>
    <a:srgbClr val="990000"/>
    <a:srgbClr val="863A3A"/>
    <a:srgbClr val="000066"/>
    <a:srgbClr val="FCBF58"/>
    <a:srgbClr val="292929"/>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85" autoAdjust="0"/>
    <p:restoredTop sz="95064" autoAdjust="0"/>
  </p:normalViewPr>
  <p:slideViewPr>
    <p:cSldViewPr snapToGrid="0">
      <p:cViewPr varScale="1">
        <p:scale>
          <a:sx n="72" d="100"/>
          <a:sy n="72" d="100"/>
        </p:scale>
        <p:origin x="780"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D20042-199A-4960-9AFA-688C409723D8}" type="datetimeFigureOut">
              <a:rPr lang="en-US" smtClean="0"/>
              <a:t>4/5/2017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B663C-1A21-4336-A5F6-95051D5A7AA8}" type="slidenum">
              <a:rPr lang="en-US" smtClean="0"/>
              <a:t>‹#›</a:t>
            </a:fld>
            <a:endParaRPr lang="en-US"/>
          </a:p>
        </p:txBody>
      </p:sp>
    </p:spTree>
    <p:extLst>
      <p:ext uri="{BB962C8B-B14F-4D97-AF65-F5344CB8AC3E}">
        <p14:creationId xmlns:p14="http://schemas.microsoft.com/office/powerpoint/2010/main" val="2762327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u="none" strike="noStrike" kern="1200" baseline="0" dirty="0">
                <a:solidFill>
                  <a:schemeClr val="tx1"/>
                </a:solidFill>
                <a:latin typeface="+mn-lt"/>
                <a:ea typeface="+mn-ea"/>
                <a:cs typeface="+mn-cs"/>
              </a:rPr>
              <a:t>A language is an entirely human method for communicating thoughts and feelings. As normal people, we can talk with each other and can share our ideas, feelings…….what you think about deaf person? He can not speak. Is that mean , he does not have any thing to say us? No…… he is a person who </a:t>
            </a:r>
            <a:r>
              <a:rPr lang="en-US" sz="1050" kern="1200" dirty="0">
                <a:solidFill>
                  <a:schemeClr val="tx1"/>
                </a:solidFill>
                <a:effectLst/>
                <a:latin typeface="+mn-lt"/>
                <a:ea typeface="+mn-ea"/>
                <a:cs typeface="+mn-cs"/>
              </a:rPr>
              <a:t>the 'differently-able' . That’s why he cant talk with us. So there is a problem. There is a gap. Lets talk what we can do for them.</a:t>
            </a:r>
            <a:endParaRPr lang="en-US" sz="1050" dirty="0"/>
          </a:p>
          <a:p>
            <a:endParaRPr lang="en-US" sz="1050" dirty="0"/>
          </a:p>
        </p:txBody>
      </p:sp>
      <p:sp>
        <p:nvSpPr>
          <p:cNvPr id="4" name="Slide Number Placeholder 3"/>
          <p:cNvSpPr>
            <a:spLocks noGrp="1"/>
          </p:cNvSpPr>
          <p:nvPr>
            <p:ph type="sldNum" sz="quarter" idx="10"/>
          </p:nvPr>
        </p:nvSpPr>
        <p:spPr/>
        <p:txBody>
          <a:bodyPr/>
          <a:lstStyle/>
          <a:p>
            <a:fld id="{17CB663C-1A21-4336-A5F6-95051D5A7AA8}" type="slidenum">
              <a:rPr lang="en-US" smtClean="0"/>
              <a:t>1</a:t>
            </a:fld>
            <a:endParaRPr lang="en-US"/>
          </a:p>
        </p:txBody>
      </p:sp>
    </p:spTree>
    <p:extLst>
      <p:ext uri="{BB962C8B-B14F-4D97-AF65-F5344CB8AC3E}">
        <p14:creationId xmlns:p14="http://schemas.microsoft.com/office/powerpoint/2010/main" val="230581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humans we like interact with others. It is common for </a:t>
            </a:r>
            <a:r>
              <a:rPr lang="en-US" sz="1200" kern="1200" dirty="0">
                <a:solidFill>
                  <a:schemeClr val="tx1"/>
                </a:solidFill>
                <a:effectLst/>
                <a:latin typeface="+mn-lt"/>
                <a:ea typeface="+mn-ea"/>
                <a:cs typeface="+mn-cs"/>
              </a:rPr>
              <a:t>deaf people.</a:t>
            </a:r>
            <a:endParaRPr lang="en-US" dirty="0"/>
          </a:p>
          <a:p>
            <a:endParaRPr lang="en-US" dirty="0"/>
          </a:p>
        </p:txBody>
      </p:sp>
      <p:sp>
        <p:nvSpPr>
          <p:cNvPr id="4" name="Slide Number Placeholder 3"/>
          <p:cNvSpPr>
            <a:spLocks noGrp="1"/>
          </p:cNvSpPr>
          <p:nvPr>
            <p:ph type="sldNum" sz="quarter" idx="10"/>
          </p:nvPr>
        </p:nvSpPr>
        <p:spPr/>
        <p:txBody>
          <a:bodyPr/>
          <a:lstStyle/>
          <a:p>
            <a:fld id="{17CB663C-1A21-4336-A5F6-95051D5A7AA8}" type="slidenum">
              <a:rPr lang="en-US" smtClean="0"/>
              <a:t>6</a:t>
            </a:fld>
            <a:endParaRPr lang="en-US"/>
          </a:p>
        </p:txBody>
      </p:sp>
    </p:spTree>
    <p:extLst>
      <p:ext uri="{BB962C8B-B14F-4D97-AF65-F5344CB8AC3E}">
        <p14:creationId xmlns:p14="http://schemas.microsoft.com/office/powerpoint/2010/main" val="834140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Sign language, specially formulated for the deaf people, makes use of finger spellings, body language, lip pattern and manual communication, to convey the meaning. It mainly involves the use of orientation and movement of hands.  So, to the understand that deaf person's language normal people want an interpreter.</a:t>
            </a:r>
            <a:endParaRPr lang="en-US" dirty="0"/>
          </a:p>
          <a:p>
            <a:endParaRPr lang="en-US" dirty="0"/>
          </a:p>
        </p:txBody>
      </p:sp>
      <p:sp>
        <p:nvSpPr>
          <p:cNvPr id="4" name="Slide Number Placeholder 3"/>
          <p:cNvSpPr>
            <a:spLocks noGrp="1"/>
          </p:cNvSpPr>
          <p:nvPr>
            <p:ph type="sldNum" sz="quarter" idx="10"/>
          </p:nvPr>
        </p:nvSpPr>
        <p:spPr/>
        <p:txBody>
          <a:bodyPr/>
          <a:lstStyle/>
          <a:p>
            <a:fld id="{17CB663C-1A21-4336-A5F6-95051D5A7AA8}" type="slidenum">
              <a:rPr lang="en-US" smtClean="0"/>
              <a:t>7</a:t>
            </a:fld>
            <a:endParaRPr lang="en-US"/>
          </a:p>
        </p:txBody>
      </p:sp>
    </p:spTree>
    <p:extLst>
      <p:ext uri="{BB962C8B-B14F-4D97-AF65-F5344CB8AC3E}">
        <p14:creationId xmlns:p14="http://schemas.microsoft.com/office/powerpoint/2010/main" val="1797013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have not an interpreter definitely we are getting trouble. Because we cant understand what our deaf friend try to say us.</a:t>
            </a:r>
          </a:p>
          <a:p>
            <a:endParaRPr lang="en-US" dirty="0"/>
          </a:p>
        </p:txBody>
      </p:sp>
      <p:sp>
        <p:nvSpPr>
          <p:cNvPr id="4" name="Slide Number Placeholder 3"/>
          <p:cNvSpPr>
            <a:spLocks noGrp="1"/>
          </p:cNvSpPr>
          <p:nvPr>
            <p:ph type="sldNum" sz="quarter" idx="10"/>
          </p:nvPr>
        </p:nvSpPr>
        <p:spPr/>
        <p:txBody>
          <a:bodyPr/>
          <a:lstStyle/>
          <a:p>
            <a:fld id="{17CB663C-1A21-4336-A5F6-95051D5A7AA8}" type="slidenum">
              <a:rPr lang="en-US" smtClean="0"/>
              <a:t>8</a:t>
            </a:fld>
            <a:endParaRPr lang="en-US"/>
          </a:p>
        </p:txBody>
      </p:sp>
    </p:spTree>
    <p:extLst>
      <p:ext uri="{BB962C8B-B14F-4D97-AF65-F5344CB8AC3E}">
        <p14:creationId xmlns:p14="http://schemas.microsoft.com/office/powerpoint/2010/main" val="3722939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offer “</a:t>
            </a:r>
            <a:r>
              <a:rPr lang="en-US" dirty="0" err="1"/>
              <a:t>Sanwada</a:t>
            </a:r>
            <a:r>
              <a:rPr lang="en-US" dirty="0"/>
              <a:t>” as a solution that problem. </a:t>
            </a:r>
          </a:p>
          <a:p>
            <a:endParaRPr lang="en-US" dirty="0"/>
          </a:p>
        </p:txBody>
      </p:sp>
      <p:sp>
        <p:nvSpPr>
          <p:cNvPr id="4" name="Slide Number Placeholder 3"/>
          <p:cNvSpPr>
            <a:spLocks noGrp="1"/>
          </p:cNvSpPr>
          <p:nvPr>
            <p:ph type="sldNum" sz="quarter" idx="10"/>
          </p:nvPr>
        </p:nvSpPr>
        <p:spPr/>
        <p:txBody>
          <a:bodyPr/>
          <a:lstStyle/>
          <a:p>
            <a:fld id="{17CB663C-1A21-4336-A5F6-95051D5A7AA8}" type="slidenum">
              <a:rPr lang="en-US" smtClean="0"/>
              <a:t>12</a:t>
            </a:fld>
            <a:endParaRPr lang="en-US"/>
          </a:p>
        </p:txBody>
      </p:sp>
    </p:spTree>
    <p:extLst>
      <p:ext uri="{BB962C8B-B14F-4D97-AF65-F5344CB8AC3E}">
        <p14:creationId xmlns:p14="http://schemas.microsoft.com/office/powerpoint/2010/main" val="2870289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comparison.</a:t>
            </a:r>
          </a:p>
          <a:p>
            <a:endParaRPr lang="en-US" dirty="0"/>
          </a:p>
        </p:txBody>
      </p:sp>
      <p:sp>
        <p:nvSpPr>
          <p:cNvPr id="4" name="Slide Number Placeholder 3"/>
          <p:cNvSpPr>
            <a:spLocks noGrp="1"/>
          </p:cNvSpPr>
          <p:nvPr>
            <p:ph type="sldNum" sz="quarter" idx="10"/>
          </p:nvPr>
        </p:nvSpPr>
        <p:spPr/>
        <p:txBody>
          <a:bodyPr/>
          <a:lstStyle/>
          <a:p>
            <a:fld id="{17CB663C-1A21-4336-A5F6-95051D5A7AA8}" type="slidenum">
              <a:rPr lang="en-US" smtClean="0"/>
              <a:t>18</a:t>
            </a:fld>
            <a:endParaRPr lang="en-US"/>
          </a:p>
        </p:txBody>
      </p:sp>
    </p:spTree>
    <p:extLst>
      <p:ext uri="{BB962C8B-B14F-4D97-AF65-F5344CB8AC3E}">
        <p14:creationId xmlns:p14="http://schemas.microsoft.com/office/powerpoint/2010/main" val="503273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going to use </a:t>
            </a:r>
            <a:r>
              <a:rPr lang="en-US" dirty="0" err="1"/>
              <a:t>mechanisum</a:t>
            </a:r>
            <a:r>
              <a:rPr lang="en-US" dirty="0"/>
              <a:t> to </a:t>
            </a:r>
            <a:r>
              <a:rPr lang="en-US" dirty="0" err="1"/>
              <a:t>conert</a:t>
            </a:r>
            <a:r>
              <a:rPr lang="en-US" dirty="0"/>
              <a:t> voice or text to sign language to communicate through our app..</a:t>
            </a:r>
          </a:p>
          <a:p>
            <a:endParaRPr lang="en-US" dirty="0"/>
          </a:p>
        </p:txBody>
      </p:sp>
      <p:sp>
        <p:nvSpPr>
          <p:cNvPr id="4" name="Slide Number Placeholder 3"/>
          <p:cNvSpPr>
            <a:spLocks noGrp="1"/>
          </p:cNvSpPr>
          <p:nvPr>
            <p:ph type="sldNum" sz="quarter" idx="10"/>
          </p:nvPr>
        </p:nvSpPr>
        <p:spPr/>
        <p:txBody>
          <a:bodyPr/>
          <a:lstStyle/>
          <a:p>
            <a:fld id="{17CB663C-1A21-4336-A5F6-95051D5A7AA8}" type="slidenum">
              <a:rPr lang="en-US" smtClean="0"/>
              <a:t>19</a:t>
            </a:fld>
            <a:endParaRPr lang="en-US"/>
          </a:p>
        </p:txBody>
      </p:sp>
    </p:spTree>
    <p:extLst>
      <p:ext uri="{BB962C8B-B14F-4D97-AF65-F5344CB8AC3E}">
        <p14:creationId xmlns:p14="http://schemas.microsoft.com/office/powerpoint/2010/main" val="2980989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Better application to make a bridge to avoid the gap between normal and hearing impairs .</a:t>
            </a:r>
          </a:p>
          <a:p>
            <a:endParaRPr lang="en-US" dirty="0"/>
          </a:p>
        </p:txBody>
      </p:sp>
      <p:sp>
        <p:nvSpPr>
          <p:cNvPr id="4" name="Slide Number Placeholder 3"/>
          <p:cNvSpPr>
            <a:spLocks noGrp="1"/>
          </p:cNvSpPr>
          <p:nvPr>
            <p:ph type="sldNum" sz="quarter" idx="10"/>
          </p:nvPr>
        </p:nvSpPr>
        <p:spPr/>
        <p:txBody>
          <a:bodyPr/>
          <a:lstStyle/>
          <a:p>
            <a:fld id="{17CB663C-1A21-4336-A5F6-95051D5A7AA8}" type="slidenum">
              <a:rPr lang="en-US" smtClean="0"/>
              <a:t>38</a:t>
            </a:fld>
            <a:endParaRPr lang="en-US"/>
          </a:p>
        </p:txBody>
      </p:sp>
    </p:spTree>
    <p:extLst>
      <p:ext uri="{BB962C8B-B14F-4D97-AF65-F5344CB8AC3E}">
        <p14:creationId xmlns:p14="http://schemas.microsoft.com/office/powerpoint/2010/main" val="3036153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72DD1D-0359-47B3-8AE8-2975E80E804E}" type="datetime1">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36232-DC50-4BBF-9BAA-E65A5D732CA8}" type="slidenum">
              <a:rPr lang="en-US" smtClean="0"/>
              <a:t>‹#›</a:t>
            </a:fld>
            <a:endParaRPr lang="en-US"/>
          </a:p>
        </p:txBody>
      </p:sp>
    </p:spTree>
    <p:extLst>
      <p:ext uri="{BB962C8B-B14F-4D97-AF65-F5344CB8AC3E}">
        <p14:creationId xmlns:p14="http://schemas.microsoft.com/office/powerpoint/2010/main" val="2800221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1CB98E-4188-4484-8911-ED2119DCB83B}" type="datetime1">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36232-DC50-4BBF-9BAA-E65A5D732CA8}" type="slidenum">
              <a:rPr lang="en-US" smtClean="0"/>
              <a:t>‹#›</a:t>
            </a:fld>
            <a:endParaRPr lang="en-US"/>
          </a:p>
        </p:txBody>
      </p:sp>
    </p:spTree>
    <p:extLst>
      <p:ext uri="{BB962C8B-B14F-4D97-AF65-F5344CB8AC3E}">
        <p14:creationId xmlns:p14="http://schemas.microsoft.com/office/powerpoint/2010/main" val="979010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3DC575-8A88-48FF-B3F5-D291975CA2B6}" type="datetime1">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36232-DC50-4BBF-9BAA-E65A5D732CA8}" type="slidenum">
              <a:rPr lang="en-US" smtClean="0"/>
              <a:t>‹#›</a:t>
            </a:fld>
            <a:endParaRPr lang="en-US"/>
          </a:p>
        </p:txBody>
      </p:sp>
    </p:spTree>
    <p:extLst>
      <p:ext uri="{BB962C8B-B14F-4D97-AF65-F5344CB8AC3E}">
        <p14:creationId xmlns:p14="http://schemas.microsoft.com/office/powerpoint/2010/main" val="1330282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1E6565-050A-485A-BF80-25E664D07A8B}" type="datetime1">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36232-DC50-4BBF-9BAA-E65A5D732CA8}" type="slidenum">
              <a:rPr lang="en-US" smtClean="0"/>
              <a:t>‹#›</a:t>
            </a:fld>
            <a:endParaRPr lang="en-US"/>
          </a:p>
        </p:txBody>
      </p:sp>
    </p:spTree>
    <p:extLst>
      <p:ext uri="{BB962C8B-B14F-4D97-AF65-F5344CB8AC3E}">
        <p14:creationId xmlns:p14="http://schemas.microsoft.com/office/powerpoint/2010/main" val="315452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CDC10B-14F8-4672-9977-9E5FA8FE3F38}" type="datetime1">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36232-DC50-4BBF-9BAA-E65A5D732CA8}" type="slidenum">
              <a:rPr lang="en-US" smtClean="0"/>
              <a:t>‹#›</a:t>
            </a:fld>
            <a:endParaRPr lang="en-US"/>
          </a:p>
        </p:txBody>
      </p:sp>
    </p:spTree>
    <p:extLst>
      <p:ext uri="{BB962C8B-B14F-4D97-AF65-F5344CB8AC3E}">
        <p14:creationId xmlns:p14="http://schemas.microsoft.com/office/powerpoint/2010/main" val="2827727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4B86C8-F42C-44AC-B434-C918480C4295}" type="datetime1">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36232-DC50-4BBF-9BAA-E65A5D732CA8}" type="slidenum">
              <a:rPr lang="en-US" smtClean="0"/>
              <a:t>‹#›</a:t>
            </a:fld>
            <a:endParaRPr lang="en-US"/>
          </a:p>
        </p:txBody>
      </p:sp>
    </p:spTree>
    <p:extLst>
      <p:ext uri="{BB962C8B-B14F-4D97-AF65-F5344CB8AC3E}">
        <p14:creationId xmlns:p14="http://schemas.microsoft.com/office/powerpoint/2010/main" val="149715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687C8F-2F3E-47AB-A0EC-7F37285E41EB}" type="datetime1">
              <a:rPr lang="en-US" smtClean="0"/>
              <a:t>4/5/2017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836232-DC50-4BBF-9BAA-E65A5D732CA8}" type="slidenum">
              <a:rPr lang="en-US" smtClean="0"/>
              <a:t>‹#›</a:t>
            </a:fld>
            <a:endParaRPr lang="en-US"/>
          </a:p>
        </p:txBody>
      </p:sp>
    </p:spTree>
    <p:extLst>
      <p:ext uri="{BB962C8B-B14F-4D97-AF65-F5344CB8AC3E}">
        <p14:creationId xmlns:p14="http://schemas.microsoft.com/office/powerpoint/2010/main" val="1734784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D162AF-15BA-4F4B-9534-5297B47A343D}" type="datetime1">
              <a:rPr lang="en-US" smtClean="0"/>
              <a:t>4/5/2017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836232-DC50-4BBF-9BAA-E65A5D732CA8}" type="slidenum">
              <a:rPr lang="en-US" smtClean="0"/>
              <a:t>‹#›</a:t>
            </a:fld>
            <a:endParaRPr lang="en-US"/>
          </a:p>
        </p:txBody>
      </p:sp>
    </p:spTree>
    <p:extLst>
      <p:ext uri="{BB962C8B-B14F-4D97-AF65-F5344CB8AC3E}">
        <p14:creationId xmlns:p14="http://schemas.microsoft.com/office/powerpoint/2010/main" val="2348992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1E7554-5B11-4BC2-A542-9E7AA753832A}" type="datetime1">
              <a:rPr lang="en-US" smtClean="0"/>
              <a:t>4/5/2017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836232-DC50-4BBF-9BAA-E65A5D732CA8}" type="slidenum">
              <a:rPr lang="en-US" smtClean="0"/>
              <a:t>‹#›</a:t>
            </a:fld>
            <a:endParaRPr lang="en-US"/>
          </a:p>
        </p:txBody>
      </p:sp>
    </p:spTree>
    <p:extLst>
      <p:ext uri="{BB962C8B-B14F-4D97-AF65-F5344CB8AC3E}">
        <p14:creationId xmlns:p14="http://schemas.microsoft.com/office/powerpoint/2010/main" val="3771592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B880E9-F4B9-43B3-94F4-04CE373EAF78}" type="datetime1">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36232-DC50-4BBF-9BAA-E65A5D732CA8}" type="slidenum">
              <a:rPr lang="en-US" smtClean="0"/>
              <a:t>‹#›</a:t>
            </a:fld>
            <a:endParaRPr lang="en-US"/>
          </a:p>
        </p:txBody>
      </p:sp>
    </p:spTree>
    <p:extLst>
      <p:ext uri="{BB962C8B-B14F-4D97-AF65-F5344CB8AC3E}">
        <p14:creationId xmlns:p14="http://schemas.microsoft.com/office/powerpoint/2010/main" val="2120137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1DC844-D4D1-484C-BEE5-90E689C8CF57}" type="datetime1">
              <a:rPr lang="en-US" smtClean="0"/>
              <a:t>4/5/2017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36232-DC50-4BBF-9BAA-E65A5D732CA8}" type="slidenum">
              <a:rPr lang="en-US" smtClean="0"/>
              <a:t>‹#›</a:t>
            </a:fld>
            <a:endParaRPr lang="en-US"/>
          </a:p>
        </p:txBody>
      </p:sp>
    </p:spTree>
    <p:extLst>
      <p:ext uri="{BB962C8B-B14F-4D97-AF65-F5344CB8AC3E}">
        <p14:creationId xmlns:p14="http://schemas.microsoft.com/office/powerpoint/2010/main" val="3038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D1BA0D-FEFC-460D-B47F-9E08F3D861E0}" type="datetime1">
              <a:rPr lang="en-US" smtClean="0"/>
              <a:t>4/5/2017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36232-DC50-4BBF-9BAA-E65A5D732CA8}" type="slidenum">
              <a:rPr lang="en-US" smtClean="0"/>
              <a:t>‹#›</a:t>
            </a:fld>
            <a:endParaRPr lang="en-US"/>
          </a:p>
        </p:txBody>
      </p:sp>
    </p:spTree>
    <p:extLst>
      <p:ext uri="{BB962C8B-B14F-4D97-AF65-F5344CB8AC3E}">
        <p14:creationId xmlns:p14="http://schemas.microsoft.com/office/powerpoint/2010/main" val="220683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3.jpg"/><Relationship Id="rId10" Type="http://schemas.openxmlformats.org/officeDocument/2006/relationships/image" Target="../media/image25.PNG"/><Relationship Id="rId4" Type="http://schemas.openxmlformats.org/officeDocument/2006/relationships/image" Target="../media/image22.jp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334539"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p:cNvSpPr txBox="1"/>
          <p:nvPr/>
        </p:nvSpPr>
        <p:spPr>
          <a:xfrm>
            <a:off x="6970644" y="1521193"/>
            <a:ext cx="4850296" cy="3046988"/>
          </a:xfrm>
          <a:prstGeom prst="rect">
            <a:avLst/>
          </a:prstGeom>
          <a:noFill/>
        </p:spPr>
        <p:txBody>
          <a:bodyPr wrap="square" rtlCol="0">
            <a:spAutoFit/>
          </a:bodyPr>
          <a:lstStyle/>
          <a:p>
            <a:r>
              <a:rPr lang="en-US" sz="3200" dirty="0">
                <a:solidFill>
                  <a:srgbClr val="903175"/>
                </a:solidFill>
                <a:latin typeface="Segoe UI" panose="020B0502040204020203" pitchFamily="34" charset="0"/>
                <a:cs typeface="Segoe UI" panose="020B0502040204020203" pitchFamily="34" charset="0"/>
              </a:rPr>
              <a:t>Just because </a:t>
            </a:r>
          </a:p>
          <a:p>
            <a:r>
              <a:rPr lang="en-US" sz="3600" dirty="0">
                <a:solidFill>
                  <a:srgbClr val="903175"/>
                </a:solidFill>
                <a:latin typeface="Segoe UI" panose="020B0502040204020203" pitchFamily="34" charset="0"/>
                <a:cs typeface="Segoe UI" panose="020B0502040204020203" pitchFamily="34" charset="0"/>
              </a:rPr>
              <a:t>I CAN’T SPEAK,</a:t>
            </a:r>
          </a:p>
          <a:p>
            <a:r>
              <a:rPr lang="en-US" sz="2800" dirty="0">
                <a:solidFill>
                  <a:srgbClr val="903175"/>
                </a:solidFill>
                <a:latin typeface="Segoe UI" panose="020B0502040204020203" pitchFamily="34" charset="0"/>
                <a:cs typeface="Segoe UI" panose="020B0502040204020203" pitchFamily="34" charset="0"/>
              </a:rPr>
              <a:t>Doesn’t mean </a:t>
            </a:r>
          </a:p>
          <a:p>
            <a:r>
              <a:rPr lang="en-US" sz="3200" dirty="0">
                <a:solidFill>
                  <a:srgbClr val="903175"/>
                </a:solidFill>
                <a:latin typeface="Segoe UI" panose="020B0502040204020203" pitchFamily="34" charset="0"/>
                <a:cs typeface="Segoe UI" panose="020B0502040204020203" pitchFamily="34" charset="0"/>
              </a:rPr>
              <a:t>I </a:t>
            </a:r>
            <a:r>
              <a:rPr lang="en-US" sz="4000" dirty="0">
                <a:solidFill>
                  <a:srgbClr val="903175"/>
                </a:solidFill>
                <a:latin typeface="Segoe UI" panose="020B0502040204020203" pitchFamily="34" charset="0"/>
                <a:cs typeface="Segoe UI" panose="020B0502040204020203" pitchFamily="34" charset="0"/>
              </a:rPr>
              <a:t>don’t </a:t>
            </a:r>
            <a:r>
              <a:rPr lang="en-US" sz="3200" dirty="0">
                <a:solidFill>
                  <a:srgbClr val="903175"/>
                </a:solidFill>
                <a:latin typeface="Segoe UI" panose="020B0502040204020203" pitchFamily="34" charset="0"/>
                <a:cs typeface="Segoe UI" panose="020B0502040204020203" pitchFamily="34" charset="0"/>
              </a:rPr>
              <a:t>have</a:t>
            </a:r>
          </a:p>
          <a:p>
            <a:r>
              <a:rPr lang="en-US" sz="3600" dirty="0">
                <a:solidFill>
                  <a:srgbClr val="903175"/>
                </a:solidFill>
                <a:latin typeface="Segoe UI" panose="020B0502040204020203" pitchFamily="34" charset="0"/>
                <a:cs typeface="Segoe UI" panose="020B0502040204020203" pitchFamily="34" charset="0"/>
              </a:rPr>
              <a:t>ANYTHING TO SAY !!!!</a:t>
            </a:r>
          </a:p>
          <a:p>
            <a:endParaRPr lang="en-US" sz="2000" dirty="0">
              <a:solidFill>
                <a:srgbClr val="903175"/>
              </a:solidFill>
              <a:latin typeface="Segoe UI" panose="020B0502040204020203" pitchFamily="34" charset="0"/>
              <a:cs typeface="Segoe UI" panose="020B0502040204020203" pitchFamily="34" charset="0"/>
            </a:endParaRPr>
          </a:p>
        </p:txBody>
      </p:sp>
      <p:sp>
        <p:nvSpPr>
          <p:cNvPr id="6" name="TextBox 5"/>
          <p:cNvSpPr txBox="1"/>
          <p:nvPr/>
        </p:nvSpPr>
        <p:spPr>
          <a:xfrm>
            <a:off x="7124279" y="5856660"/>
            <a:ext cx="4543025" cy="584775"/>
          </a:xfrm>
          <a:prstGeom prst="rect">
            <a:avLst/>
          </a:prstGeom>
          <a:noFill/>
        </p:spPr>
        <p:txBody>
          <a:bodyPr wrap="square" rtlCol="0">
            <a:spAutoFit/>
          </a:bodyPr>
          <a:lstStyle/>
          <a:p>
            <a:r>
              <a:rPr lang="en-US" sz="3200" b="1" dirty="0">
                <a:solidFill>
                  <a:srgbClr val="70265B"/>
                </a:solidFill>
                <a:latin typeface="Segoe UI" panose="020B0502040204020203" pitchFamily="34" charset="0"/>
                <a:cs typeface="Segoe UI" panose="020B0502040204020203" pitchFamily="34" charset="0"/>
              </a:rPr>
              <a:t>Let Us Make A Bridge!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124" y="2165855"/>
            <a:ext cx="2526289" cy="252628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123" y="2165855"/>
            <a:ext cx="2526289" cy="2526289"/>
          </a:xfrm>
          <a:prstGeom prst="rect">
            <a:avLst/>
          </a:prstGeom>
        </p:spPr>
      </p:pic>
      <p:sp>
        <p:nvSpPr>
          <p:cNvPr id="3" name="Slide Number Placeholder 2"/>
          <p:cNvSpPr>
            <a:spLocks noGrp="1"/>
          </p:cNvSpPr>
          <p:nvPr>
            <p:ph type="sldNum" sz="quarter" idx="12"/>
          </p:nvPr>
        </p:nvSpPr>
        <p:spPr/>
        <p:txBody>
          <a:bodyPr/>
          <a:lstStyle/>
          <a:p>
            <a:fld id="{A8836232-DC50-4BBF-9BAA-E65A5D732CA8}" type="slidenum">
              <a:rPr lang="en-US" sz="1800" b="1" smtClean="0"/>
              <a:t>1</a:t>
            </a:fld>
            <a:endParaRPr lang="en-US" b="1" dirty="0"/>
          </a:p>
        </p:txBody>
      </p:sp>
    </p:spTree>
    <p:extLst>
      <p:ext uri="{BB962C8B-B14F-4D97-AF65-F5344CB8AC3E}">
        <p14:creationId xmlns:p14="http://schemas.microsoft.com/office/powerpoint/2010/main" val="1825704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8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nodeType="withEffect">
                                  <p:stCondLst>
                                    <p:cond delay="90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232515" y="1314938"/>
            <a:ext cx="1888078" cy="1852863"/>
          </a:xfrm>
          <a:prstGeom prst="rect">
            <a:avLst/>
          </a:prstGeom>
          <a:blipFill dpi="0" rotWithShape="1">
            <a:blip r:embed="rId2">
              <a:alphaModFix amt="4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Background Study</a:t>
            </a:r>
          </a:p>
        </p:txBody>
      </p:sp>
      <p:sp>
        <p:nvSpPr>
          <p:cNvPr id="4" name="Rectangle 3"/>
          <p:cNvSpPr/>
          <p:nvPr/>
        </p:nvSpPr>
        <p:spPr>
          <a:xfrm>
            <a:off x="7562849" y="1961364"/>
            <a:ext cx="390526" cy="646331"/>
          </a:xfrm>
          <a:prstGeom prst="rect">
            <a:avLst/>
          </a:prstGeom>
          <a:noFill/>
        </p:spPr>
        <p:txBody>
          <a:bodyPr wrap="square" lIns="91440" tIns="45720" rIns="91440" bIns="45720">
            <a:spAutoFit/>
          </a:bodyPr>
          <a:lstStyle/>
          <a:p>
            <a:pPr algn="ctr"/>
            <a:r>
              <a:rPr lang="en-US" sz="3600" b="0" cap="none" spc="0" dirty="0">
                <a:ln w="0"/>
                <a:solidFill>
                  <a:schemeClr val="bg1"/>
                </a:solidFill>
                <a:latin typeface="Segoe UI" panose="020B0502040204020203" pitchFamily="34" charset="0"/>
                <a:cs typeface="Segoe UI" panose="020B0502040204020203" pitchFamily="34" charset="0"/>
              </a:rPr>
              <a:t>?</a:t>
            </a:r>
          </a:p>
        </p:txBody>
      </p:sp>
      <p:sp>
        <p:nvSpPr>
          <p:cNvPr id="7" name="TextBox 6"/>
          <p:cNvSpPr txBox="1"/>
          <p:nvPr/>
        </p:nvSpPr>
        <p:spPr>
          <a:xfrm>
            <a:off x="389518" y="1466945"/>
            <a:ext cx="11041902" cy="5232202"/>
          </a:xfrm>
          <a:prstGeom prst="rect">
            <a:avLst/>
          </a:prstGeom>
          <a:noFill/>
        </p:spPr>
        <p:txBody>
          <a:bodyPr wrap="square" rtlCol="0">
            <a:spAutoFit/>
          </a:bodyPr>
          <a:lstStyle/>
          <a:p>
            <a:r>
              <a:rPr lang="en-US" dirty="0">
                <a:solidFill>
                  <a:srgbClr val="903175"/>
                </a:solidFill>
                <a:latin typeface="Segoe UI" panose="020B0502040204020203" pitchFamily="34" charset="0"/>
                <a:cs typeface="Segoe UI" panose="020B0502040204020203" pitchFamily="34" charset="0"/>
              </a:rPr>
              <a:t>   </a:t>
            </a:r>
            <a:r>
              <a:rPr lang="en-US" sz="2800" b="1" dirty="0">
                <a:solidFill>
                  <a:srgbClr val="903175"/>
                </a:solidFill>
                <a:latin typeface="Segoe UI" panose="020B0502040204020203" pitchFamily="34" charset="0"/>
                <a:cs typeface="Segoe UI" panose="020B0502040204020203" pitchFamily="34" charset="0"/>
              </a:rPr>
              <a:t>Related Research Papers</a:t>
            </a:r>
          </a:p>
          <a:p>
            <a:endParaRPr lang="en-US" dirty="0">
              <a:solidFill>
                <a:srgbClr val="90317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dirty="0">
              <a:solidFill>
                <a:srgbClr val="90317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solidFill>
                  <a:srgbClr val="903175"/>
                </a:solidFill>
                <a:latin typeface="Segoe UI" panose="020B0502040204020203" pitchFamily="34" charset="0"/>
                <a:cs typeface="Segoe UI" panose="020B0502040204020203" pitchFamily="34" charset="0"/>
              </a:rPr>
              <a:t>Communication between deaf and hearing society, SaraEgo1 (2014)</a:t>
            </a:r>
          </a:p>
          <a:p>
            <a:r>
              <a:rPr lang="en-US" dirty="0">
                <a:solidFill>
                  <a:srgbClr val="903175"/>
                </a:solidFill>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r>
              <a:rPr lang="en-US" dirty="0">
                <a:solidFill>
                  <a:srgbClr val="903175"/>
                </a:solidFill>
                <a:latin typeface="Segoe UI" panose="020B0502040204020203" pitchFamily="34" charset="0"/>
                <a:cs typeface="Segoe UI" panose="020B0502040204020203" pitchFamily="34" charset="0"/>
              </a:rPr>
              <a:t>Toward a mobile service for hard of hearing people to make information accessible anywhere, M. </a:t>
            </a:r>
            <a:r>
              <a:rPr lang="en-US" dirty="0" err="1">
                <a:solidFill>
                  <a:srgbClr val="903175"/>
                </a:solidFill>
                <a:latin typeface="Segoe UI" panose="020B0502040204020203" pitchFamily="34" charset="0"/>
                <a:cs typeface="Segoe UI" panose="020B0502040204020203" pitchFamily="34" charset="0"/>
              </a:rPr>
              <a:t>Boulares</a:t>
            </a:r>
            <a:r>
              <a:rPr lang="en-US" dirty="0">
                <a:solidFill>
                  <a:srgbClr val="903175"/>
                </a:solidFill>
                <a:latin typeface="Segoe UI" panose="020B0502040204020203" pitchFamily="34" charset="0"/>
                <a:cs typeface="Segoe UI" panose="020B0502040204020203" pitchFamily="34" charset="0"/>
              </a:rPr>
              <a:t> and M. </a:t>
            </a:r>
            <a:r>
              <a:rPr lang="en-US" dirty="0" err="1">
                <a:solidFill>
                  <a:srgbClr val="903175"/>
                </a:solidFill>
                <a:latin typeface="Segoe UI" panose="020B0502040204020203" pitchFamily="34" charset="0"/>
                <a:cs typeface="Segoe UI" panose="020B0502040204020203" pitchFamily="34" charset="0"/>
              </a:rPr>
              <a:t>Jemni</a:t>
            </a:r>
            <a:r>
              <a:rPr lang="en-US" dirty="0">
                <a:solidFill>
                  <a:srgbClr val="903175"/>
                </a:solidFill>
                <a:latin typeface="Segoe UI" panose="020B0502040204020203" pitchFamily="34" charset="0"/>
                <a:cs typeface="Segoe UI" panose="020B0502040204020203" pitchFamily="34" charset="0"/>
              </a:rPr>
              <a:t> (2013)</a:t>
            </a:r>
          </a:p>
          <a:p>
            <a:pPr marL="285750" indent="-285750">
              <a:buFont typeface="Arial" panose="020B0604020202020204" pitchFamily="34" charset="0"/>
              <a:buChar char="•"/>
            </a:pPr>
            <a:endParaRPr lang="en-US" dirty="0">
              <a:solidFill>
                <a:srgbClr val="90317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solidFill>
                  <a:srgbClr val="903175"/>
                </a:solidFill>
                <a:latin typeface="Segoe UI" panose="020B0502040204020203" pitchFamily="34" charset="0"/>
                <a:cs typeface="Segoe UI" panose="020B0502040204020203" pitchFamily="34" charset="0"/>
              </a:rPr>
              <a:t>Making ICT accessible for the deaf 2013 IST-Africa Conference &amp; Exhibition, Nairobi, G. </a:t>
            </a:r>
            <a:r>
              <a:rPr lang="en-US" dirty="0" err="1">
                <a:solidFill>
                  <a:srgbClr val="903175"/>
                </a:solidFill>
                <a:latin typeface="Segoe UI" panose="020B0502040204020203" pitchFamily="34" charset="0"/>
                <a:cs typeface="Segoe UI" panose="020B0502040204020203" pitchFamily="34" charset="0"/>
              </a:rPr>
              <a:t>Yeratziotis</a:t>
            </a:r>
            <a:r>
              <a:rPr lang="en-US" dirty="0">
                <a:solidFill>
                  <a:srgbClr val="903175"/>
                </a:solidFill>
                <a:latin typeface="Segoe UI" panose="020B0502040204020203" pitchFamily="34" charset="0"/>
                <a:cs typeface="Segoe UI" panose="020B0502040204020203" pitchFamily="34" charset="0"/>
              </a:rPr>
              <a:t> and D. Van </a:t>
            </a:r>
            <a:r>
              <a:rPr lang="en-US" dirty="0" err="1">
                <a:solidFill>
                  <a:srgbClr val="903175"/>
                </a:solidFill>
                <a:latin typeface="Segoe UI" panose="020B0502040204020203" pitchFamily="34" charset="0"/>
                <a:cs typeface="Segoe UI" panose="020B0502040204020203" pitchFamily="34" charset="0"/>
              </a:rPr>
              <a:t>Greunen</a:t>
            </a:r>
            <a:r>
              <a:rPr lang="en-US" dirty="0">
                <a:solidFill>
                  <a:srgbClr val="903175"/>
                </a:solidFill>
                <a:latin typeface="Segoe UI" panose="020B0502040204020203" pitchFamily="34" charset="0"/>
                <a:cs typeface="Segoe UI" panose="020B0502040204020203" pitchFamily="34" charset="0"/>
              </a:rPr>
              <a:t> (2013)</a:t>
            </a:r>
          </a:p>
          <a:p>
            <a:endParaRPr lang="en-US" dirty="0">
              <a:solidFill>
                <a:srgbClr val="90317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solidFill>
                  <a:srgbClr val="903175"/>
                </a:solidFill>
                <a:latin typeface="Segoe UI" panose="020B0502040204020203" pitchFamily="34" charset="0"/>
                <a:cs typeface="Segoe UI" panose="020B0502040204020203" pitchFamily="34" charset="0"/>
              </a:rPr>
              <a:t>Hand Gesture Recognition, (IJITR) International Journal of Innovative Technology and Research, Volume, J. </a:t>
            </a:r>
            <a:r>
              <a:rPr lang="en-US" dirty="0" err="1">
                <a:solidFill>
                  <a:srgbClr val="903175"/>
                </a:solidFill>
                <a:latin typeface="Segoe UI" panose="020B0502040204020203" pitchFamily="34" charset="0"/>
                <a:cs typeface="Segoe UI" panose="020B0502040204020203" pitchFamily="34" charset="0"/>
              </a:rPr>
              <a:t>Siby</a:t>
            </a:r>
            <a:r>
              <a:rPr lang="en-US" dirty="0">
                <a:solidFill>
                  <a:srgbClr val="903175"/>
                </a:solidFill>
                <a:latin typeface="Segoe UI" panose="020B0502040204020203" pitchFamily="34" charset="0"/>
                <a:cs typeface="Segoe UI" panose="020B0502040204020203" pitchFamily="34" charset="0"/>
              </a:rPr>
              <a:t>, H. Kader and J. Jose(2015)</a:t>
            </a:r>
          </a:p>
          <a:p>
            <a:pPr marL="285750" indent="-285750">
              <a:buFont typeface="Arial" panose="020B0604020202020204" pitchFamily="34" charset="0"/>
              <a:buChar char="•"/>
            </a:pPr>
            <a:endParaRPr lang="en-US" dirty="0">
              <a:solidFill>
                <a:srgbClr val="90317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a:solidFill>
                  <a:srgbClr val="903175"/>
                </a:solidFill>
                <a:latin typeface="Segoe UI" panose="020B0502040204020203" pitchFamily="34" charset="0"/>
                <a:cs typeface="Segoe UI" panose="020B0502040204020203" pitchFamily="34" charset="0"/>
              </a:rPr>
              <a:t>Unicode Sinhala and phonetic English bi-directional conversion for Sinhala speech recognizer, M. </a:t>
            </a:r>
            <a:r>
              <a:rPr lang="en-US" dirty="0" err="1">
                <a:solidFill>
                  <a:srgbClr val="903175"/>
                </a:solidFill>
                <a:latin typeface="Segoe UI" panose="020B0502040204020203" pitchFamily="34" charset="0"/>
                <a:cs typeface="Segoe UI" panose="020B0502040204020203" pitchFamily="34" charset="0"/>
              </a:rPr>
              <a:t>Punchimudiyanse</a:t>
            </a:r>
            <a:r>
              <a:rPr lang="en-US" dirty="0">
                <a:solidFill>
                  <a:srgbClr val="903175"/>
                </a:solidFill>
                <a:latin typeface="Segoe UI" panose="020B0502040204020203" pitchFamily="34" charset="0"/>
                <a:cs typeface="Segoe UI" panose="020B0502040204020203" pitchFamily="34" charset="0"/>
              </a:rPr>
              <a:t> and R. G. N. </a:t>
            </a:r>
            <a:r>
              <a:rPr lang="en-US" dirty="0" err="1">
                <a:solidFill>
                  <a:srgbClr val="903175"/>
                </a:solidFill>
                <a:latin typeface="Segoe UI" panose="020B0502040204020203" pitchFamily="34" charset="0"/>
                <a:cs typeface="Segoe UI" panose="020B0502040204020203" pitchFamily="34" charset="0"/>
              </a:rPr>
              <a:t>Meegama</a:t>
            </a:r>
            <a:r>
              <a:rPr lang="en-US" dirty="0">
                <a:solidFill>
                  <a:srgbClr val="903175"/>
                </a:solidFill>
                <a:latin typeface="Segoe UI" panose="020B0502040204020203" pitchFamily="34" charset="0"/>
                <a:cs typeface="Segoe UI" panose="020B0502040204020203" pitchFamily="34" charset="0"/>
              </a:rPr>
              <a:t> (2015)</a:t>
            </a:r>
          </a:p>
          <a:p>
            <a:pPr marL="285750" indent="-285750">
              <a:buFont typeface="Arial" panose="020B0604020202020204" pitchFamily="34" charset="0"/>
              <a:buChar char="•"/>
            </a:pPr>
            <a:endParaRPr lang="en-US" dirty="0">
              <a:solidFill>
                <a:srgbClr val="90317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dirty="0">
              <a:solidFill>
                <a:srgbClr val="903175"/>
              </a:solidFill>
              <a:latin typeface="Segoe UI" panose="020B0502040204020203" pitchFamily="34" charset="0"/>
              <a:cs typeface="Segoe UI" panose="020B0502040204020203" pitchFamily="34" charset="0"/>
            </a:endParaRPr>
          </a:p>
        </p:txBody>
      </p:sp>
      <p:sp>
        <p:nvSpPr>
          <p:cNvPr id="11" name="Slide Number Placeholder 10"/>
          <p:cNvSpPr>
            <a:spLocks noGrp="1"/>
          </p:cNvSpPr>
          <p:nvPr>
            <p:ph type="sldNum" sz="quarter" idx="12"/>
          </p:nvPr>
        </p:nvSpPr>
        <p:spPr/>
        <p:txBody>
          <a:bodyPr/>
          <a:lstStyle/>
          <a:p>
            <a:fld id="{A8836232-DC50-4BBF-9BAA-E65A5D732CA8}" type="slidenum">
              <a:rPr lang="en-US" sz="2000" b="1" smtClean="0">
                <a:solidFill>
                  <a:schemeClr val="tx1"/>
                </a:solidFill>
              </a:rPr>
              <a:t>10</a:t>
            </a:fld>
            <a:endParaRPr lang="en-US" sz="2000" b="1" dirty="0">
              <a:solidFill>
                <a:schemeClr val="tx1"/>
              </a:solidFill>
            </a:endParaRPr>
          </a:p>
        </p:txBody>
      </p:sp>
      <p:sp>
        <p:nvSpPr>
          <p:cNvPr id="8" name="TextBox 7"/>
          <p:cNvSpPr txBox="1"/>
          <p:nvPr/>
        </p:nvSpPr>
        <p:spPr>
          <a:xfrm>
            <a:off x="4612712" y="6398251"/>
            <a:ext cx="3078286" cy="369332"/>
          </a:xfrm>
          <a:prstGeom prst="rect">
            <a:avLst/>
          </a:prstGeom>
          <a:noFill/>
        </p:spPr>
        <p:txBody>
          <a:bodyPr wrap="square" rtlCol="0">
            <a:spAutoFit/>
          </a:bodyPr>
          <a:lstStyle/>
          <a:p>
            <a:r>
              <a:rPr lang="en-US" b="1" dirty="0"/>
              <a:t>IT 14114618 – J.P.C.N. Jayalath</a:t>
            </a:r>
          </a:p>
        </p:txBody>
      </p:sp>
      <p:cxnSp>
        <p:nvCxnSpPr>
          <p:cNvPr id="9" name="Straight Connector 8"/>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05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1561" y="4495110"/>
            <a:ext cx="1273232" cy="12276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Background Study</a:t>
            </a:r>
          </a:p>
        </p:txBody>
      </p:sp>
      <p:sp>
        <p:nvSpPr>
          <p:cNvPr id="4" name="Rectangle 3"/>
          <p:cNvSpPr/>
          <p:nvPr/>
        </p:nvSpPr>
        <p:spPr>
          <a:xfrm>
            <a:off x="7562849" y="1961364"/>
            <a:ext cx="390526" cy="646331"/>
          </a:xfrm>
          <a:prstGeom prst="rect">
            <a:avLst/>
          </a:prstGeom>
          <a:noFill/>
        </p:spPr>
        <p:txBody>
          <a:bodyPr wrap="square" lIns="91440" tIns="45720" rIns="91440" bIns="45720">
            <a:spAutoFit/>
          </a:bodyPr>
          <a:lstStyle/>
          <a:p>
            <a:pPr algn="ctr"/>
            <a:r>
              <a:rPr lang="en-US" sz="3600" b="0" cap="none" spc="0" dirty="0">
                <a:ln w="0"/>
                <a:solidFill>
                  <a:schemeClr val="bg1"/>
                </a:solidFill>
                <a:latin typeface="Segoe UI" panose="020B0502040204020203" pitchFamily="34" charset="0"/>
                <a:cs typeface="Segoe UI" panose="020B0502040204020203" pitchFamily="34" charset="0"/>
              </a:rPr>
              <a:t>?</a:t>
            </a:r>
          </a:p>
        </p:txBody>
      </p:sp>
      <p:sp>
        <p:nvSpPr>
          <p:cNvPr id="7" name="TextBox 6"/>
          <p:cNvSpPr txBox="1"/>
          <p:nvPr/>
        </p:nvSpPr>
        <p:spPr>
          <a:xfrm>
            <a:off x="767206" y="1418074"/>
            <a:ext cx="7714185" cy="5262979"/>
          </a:xfrm>
          <a:prstGeom prst="rect">
            <a:avLst/>
          </a:prstGeom>
          <a:noFill/>
        </p:spPr>
        <p:txBody>
          <a:bodyPr wrap="square" rtlCol="0">
            <a:spAutoFit/>
          </a:bodyPr>
          <a:lstStyle/>
          <a:p>
            <a:r>
              <a:rPr lang="en-US" sz="2800" b="1" dirty="0">
                <a:solidFill>
                  <a:srgbClr val="903175"/>
                </a:solidFill>
                <a:latin typeface="Segoe UI" panose="020B0502040204020203" pitchFamily="34" charset="0"/>
                <a:cs typeface="Segoe UI" panose="020B0502040204020203" pitchFamily="34" charset="0"/>
              </a:rPr>
              <a:t>Discussions &amp; Interviews</a:t>
            </a:r>
            <a:endParaRPr lang="en-US" sz="2800" dirty="0">
              <a:solidFill>
                <a:srgbClr val="90317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2400" dirty="0">
              <a:solidFill>
                <a:srgbClr val="90317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000" dirty="0">
                <a:solidFill>
                  <a:srgbClr val="903175"/>
                </a:solidFill>
                <a:latin typeface="Segoe UI" panose="020B0502040204020203" pitchFamily="34" charset="0"/>
                <a:cs typeface="Segoe UI" panose="020B0502040204020203" pitchFamily="34" charset="0"/>
              </a:rPr>
              <a:t>Prof. Samantha </a:t>
            </a:r>
            <a:r>
              <a:rPr lang="en-US" sz="2000" dirty="0" err="1">
                <a:solidFill>
                  <a:srgbClr val="903175"/>
                </a:solidFill>
                <a:latin typeface="Segoe UI" panose="020B0502040204020203" pitchFamily="34" charset="0"/>
                <a:cs typeface="Segoe UI" panose="020B0502040204020203" pitchFamily="34" charset="0"/>
              </a:rPr>
              <a:t>Thelijjagoda</a:t>
            </a:r>
            <a:r>
              <a:rPr lang="en-US" sz="2000" dirty="0">
                <a:solidFill>
                  <a:srgbClr val="903175"/>
                </a:solidFill>
                <a:latin typeface="Segoe UI" panose="020B0502040204020203" pitchFamily="34" charset="0"/>
                <a:cs typeface="Segoe UI" panose="020B0502040204020203" pitchFamily="34" charset="0"/>
              </a:rPr>
              <a:t> </a:t>
            </a:r>
          </a:p>
          <a:p>
            <a:r>
              <a:rPr lang="en-US" sz="2000" dirty="0">
                <a:solidFill>
                  <a:srgbClr val="903175"/>
                </a:solidFill>
                <a:latin typeface="Segoe UI" panose="020B0502040204020203" pitchFamily="34" charset="0"/>
                <a:cs typeface="Segoe UI" panose="020B0502040204020203" pitchFamily="34" charset="0"/>
              </a:rPr>
              <a:t>    Head/Department of Information Systems Engineering(SLIIT)</a:t>
            </a:r>
          </a:p>
          <a:p>
            <a:endParaRPr lang="en-US" sz="2000" dirty="0">
              <a:solidFill>
                <a:srgbClr val="903175"/>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rgbClr val="903175"/>
                </a:solidFill>
                <a:latin typeface="Segoe UI" panose="020B0502040204020203" pitchFamily="34" charset="0"/>
                <a:cs typeface="Segoe UI" panose="020B0502040204020203" pitchFamily="34" charset="0"/>
              </a:rPr>
              <a:t>Rev. Sister </a:t>
            </a:r>
            <a:r>
              <a:rPr lang="en-US" sz="2000" dirty="0" err="1">
                <a:solidFill>
                  <a:srgbClr val="903175"/>
                </a:solidFill>
                <a:latin typeface="Segoe UI" panose="020B0502040204020203" pitchFamily="34" charset="0"/>
                <a:cs typeface="Segoe UI" panose="020B0502040204020203" pitchFamily="34" charset="0"/>
              </a:rPr>
              <a:t>Nirmali</a:t>
            </a:r>
            <a:r>
              <a:rPr lang="en-US" sz="2000" dirty="0">
                <a:solidFill>
                  <a:srgbClr val="903175"/>
                </a:solidFill>
                <a:latin typeface="Segoe UI" panose="020B0502040204020203" pitchFamily="34" charset="0"/>
                <a:cs typeface="Segoe UI" panose="020B0502040204020203" pitchFamily="34" charset="0"/>
              </a:rPr>
              <a:t> </a:t>
            </a:r>
          </a:p>
          <a:p>
            <a:r>
              <a:rPr lang="en-US" sz="2000" dirty="0">
                <a:solidFill>
                  <a:srgbClr val="903175"/>
                </a:solidFill>
                <a:latin typeface="Segoe UI" panose="020B0502040204020203" pitchFamily="34" charset="0"/>
                <a:cs typeface="Segoe UI" panose="020B0502040204020203" pitchFamily="34" charset="0"/>
              </a:rPr>
              <a:t>     Principal - St. Joseph's School For The Deaf, </a:t>
            </a:r>
            <a:r>
              <a:rPr lang="en-US" sz="2000" dirty="0" err="1">
                <a:solidFill>
                  <a:srgbClr val="903175"/>
                </a:solidFill>
                <a:latin typeface="Segoe UI" panose="020B0502040204020203" pitchFamily="34" charset="0"/>
                <a:cs typeface="Segoe UI" panose="020B0502040204020203" pitchFamily="34" charset="0"/>
              </a:rPr>
              <a:t>Ragama</a:t>
            </a:r>
            <a:endParaRPr lang="en-US" sz="2000" dirty="0">
              <a:solidFill>
                <a:srgbClr val="903175"/>
              </a:solidFill>
              <a:latin typeface="Segoe UI" panose="020B0502040204020203" pitchFamily="34" charset="0"/>
              <a:cs typeface="Segoe UI" panose="020B0502040204020203" pitchFamily="34" charset="0"/>
            </a:endParaRPr>
          </a:p>
          <a:p>
            <a:endParaRPr lang="en-US" sz="2000" dirty="0">
              <a:solidFill>
                <a:srgbClr val="903175"/>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rgbClr val="903175"/>
                </a:solidFill>
                <a:latin typeface="Segoe UI" panose="020B0502040204020203" pitchFamily="34" charset="0"/>
                <a:cs typeface="Segoe UI" panose="020B0502040204020203" pitchFamily="34" charset="0"/>
              </a:rPr>
              <a:t>Mr. </a:t>
            </a:r>
            <a:r>
              <a:rPr lang="en-US" sz="2000" dirty="0" err="1">
                <a:solidFill>
                  <a:srgbClr val="903175"/>
                </a:solidFill>
                <a:latin typeface="Segoe UI" panose="020B0502040204020203" pitchFamily="34" charset="0"/>
                <a:cs typeface="Segoe UI" panose="020B0502040204020203" pitchFamily="34" charset="0"/>
              </a:rPr>
              <a:t>Kasun</a:t>
            </a:r>
            <a:r>
              <a:rPr lang="en-US" sz="2000" dirty="0">
                <a:solidFill>
                  <a:srgbClr val="903175"/>
                </a:solidFill>
                <a:latin typeface="Segoe UI" panose="020B0502040204020203" pitchFamily="34" charset="0"/>
                <a:cs typeface="Segoe UI" panose="020B0502040204020203" pitchFamily="34" charset="0"/>
              </a:rPr>
              <a:t> </a:t>
            </a:r>
            <a:r>
              <a:rPr lang="en-US" sz="2000" dirty="0" err="1">
                <a:solidFill>
                  <a:srgbClr val="903175"/>
                </a:solidFill>
                <a:latin typeface="Segoe UI" panose="020B0502040204020203" pitchFamily="34" charset="0"/>
                <a:cs typeface="Segoe UI" panose="020B0502040204020203" pitchFamily="34" charset="0"/>
              </a:rPr>
              <a:t>Jayathunga</a:t>
            </a:r>
            <a:endParaRPr lang="en-US" sz="2000" dirty="0">
              <a:solidFill>
                <a:srgbClr val="903175"/>
              </a:solidFill>
              <a:latin typeface="Segoe UI" panose="020B0502040204020203" pitchFamily="34" charset="0"/>
              <a:cs typeface="Segoe UI" panose="020B0502040204020203" pitchFamily="34" charset="0"/>
            </a:endParaRPr>
          </a:p>
          <a:p>
            <a:r>
              <a:rPr lang="en-US" sz="2000" dirty="0">
                <a:solidFill>
                  <a:srgbClr val="903175"/>
                </a:solidFill>
                <a:latin typeface="Segoe UI" panose="020B0502040204020203" pitchFamily="34" charset="0"/>
                <a:cs typeface="Segoe UI" panose="020B0502040204020203" pitchFamily="34" charset="0"/>
              </a:rPr>
              <a:t>     Founder &amp; CEO at “</a:t>
            </a:r>
            <a:r>
              <a:rPr lang="en-US" sz="2000" dirty="0" err="1">
                <a:solidFill>
                  <a:srgbClr val="903175"/>
                </a:solidFill>
                <a:latin typeface="Segoe UI" panose="020B0502040204020203" pitchFamily="34" charset="0"/>
                <a:cs typeface="Segoe UI" panose="020B0502040204020203" pitchFamily="34" charset="0"/>
              </a:rPr>
              <a:t>Ahanna</a:t>
            </a:r>
            <a:r>
              <a:rPr lang="en-US" sz="2000" dirty="0">
                <a:solidFill>
                  <a:srgbClr val="903175"/>
                </a:solidFill>
                <a:latin typeface="Segoe UI" panose="020B0502040204020203" pitchFamily="34" charset="0"/>
                <a:cs typeface="Segoe UI" panose="020B0502040204020203" pitchFamily="34" charset="0"/>
              </a:rPr>
              <a:t>(Listening) Foundation”</a:t>
            </a:r>
          </a:p>
          <a:p>
            <a:endParaRPr lang="en-US" sz="2000" dirty="0">
              <a:solidFill>
                <a:srgbClr val="903175"/>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rgbClr val="903175"/>
                </a:solidFill>
                <a:latin typeface="Segoe UI" panose="020B0502040204020203" pitchFamily="34" charset="0"/>
                <a:cs typeface="Segoe UI" panose="020B0502040204020203" pitchFamily="34" charset="0"/>
              </a:rPr>
              <a:t>Ms. </a:t>
            </a:r>
            <a:r>
              <a:rPr lang="en-US" sz="2000" dirty="0" err="1">
                <a:solidFill>
                  <a:srgbClr val="903175"/>
                </a:solidFill>
                <a:latin typeface="Segoe UI" panose="020B0502040204020203" pitchFamily="34" charset="0"/>
                <a:cs typeface="Segoe UI" panose="020B0502040204020203" pitchFamily="34" charset="0"/>
              </a:rPr>
              <a:t>Rajitha</a:t>
            </a:r>
            <a:r>
              <a:rPr lang="en-US" sz="2000" dirty="0">
                <a:solidFill>
                  <a:srgbClr val="903175"/>
                </a:solidFill>
                <a:latin typeface="Segoe UI" panose="020B0502040204020203" pitchFamily="34" charset="0"/>
                <a:cs typeface="Segoe UI" panose="020B0502040204020203" pitchFamily="34" charset="0"/>
              </a:rPr>
              <a:t> </a:t>
            </a:r>
            <a:r>
              <a:rPr lang="en-US" sz="2000" dirty="0" err="1">
                <a:solidFill>
                  <a:srgbClr val="903175"/>
                </a:solidFill>
                <a:latin typeface="Segoe UI" panose="020B0502040204020203" pitchFamily="34" charset="0"/>
                <a:cs typeface="Segoe UI" panose="020B0502040204020203" pitchFamily="34" charset="0"/>
              </a:rPr>
              <a:t>Viduransi</a:t>
            </a:r>
            <a:endParaRPr lang="en-US" sz="2000" dirty="0">
              <a:solidFill>
                <a:srgbClr val="903175"/>
              </a:solidFill>
              <a:latin typeface="Segoe UI" panose="020B0502040204020203" pitchFamily="34" charset="0"/>
              <a:cs typeface="Segoe UI" panose="020B0502040204020203" pitchFamily="34" charset="0"/>
            </a:endParaRPr>
          </a:p>
          <a:p>
            <a:r>
              <a:rPr lang="en-US" sz="2000" dirty="0">
                <a:solidFill>
                  <a:srgbClr val="903175"/>
                </a:solidFill>
                <a:latin typeface="Segoe UI" panose="020B0502040204020203" pitchFamily="34" charset="0"/>
                <a:cs typeface="Segoe UI" panose="020B0502040204020203" pitchFamily="34" charset="0"/>
              </a:rPr>
              <a:t>     Interpreter for the Deaf, “</a:t>
            </a:r>
            <a:r>
              <a:rPr lang="en-US" sz="2000" dirty="0" err="1">
                <a:solidFill>
                  <a:srgbClr val="903175"/>
                </a:solidFill>
                <a:latin typeface="Segoe UI" panose="020B0502040204020203" pitchFamily="34" charset="0"/>
                <a:cs typeface="Segoe UI" panose="020B0502040204020203" pitchFamily="34" charset="0"/>
              </a:rPr>
              <a:t>Ahanna</a:t>
            </a:r>
            <a:r>
              <a:rPr lang="en-US" sz="2000" dirty="0">
                <a:solidFill>
                  <a:srgbClr val="903175"/>
                </a:solidFill>
                <a:latin typeface="Segoe UI" panose="020B0502040204020203" pitchFamily="34" charset="0"/>
                <a:cs typeface="Segoe UI" panose="020B0502040204020203" pitchFamily="34" charset="0"/>
              </a:rPr>
              <a:t>(Listening) Foundation”</a:t>
            </a:r>
          </a:p>
          <a:p>
            <a:pPr marL="342900" indent="-342900">
              <a:buFont typeface="Arial" panose="020B0604020202020204" pitchFamily="34" charset="0"/>
              <a:buChar char="•"/>
            </a:pPr>
            <a:endParaRPr lang="en-US" sz="2000" dirty="0">
              <a:solidFill>
                <a:srgbClr val="903175"/>
              </a:solidFill>
              <a:latin typeface="Segoe UI" panose="020B0502040204020203" pitchFamily="34" charset="0"/>
              <a:cs typeface="Segoe UI" panose="020B0502040204020203" pitchFamily="34" charset="0"/>
            </a:endParaRPr>
          </a:p>
          <a:p>
            <a:r>
              <a:rPr lang="en-US" sz="2000" dirty="0">
                <a:solidFill>
                  <a:srgbClr val="903175"/>
                </a:solidFill>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endParaRPr lang="en-US" sz="2400" dirty="0">
              <a:solidFill>
                <a:srgbClr val="903175"/>
              </a:solidFill>
              <a:latin typeface="Segoe UI" panose="020B0502040204020203" pitchFamily="34" charset="0"/>
              <a:cs typeface="Segoe UI" panose="020B0502040204020203"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7462" y="2987981"/>
            <a:ext cx="2429475" cy="1190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lide Number Placeholder 1"/>
          <p:cNvSpPr>
            <a:spLocks noGrp="1"/>
          </p:cNvSpPr>
          <p:nvPr>
            <p:ph type="sldNum" sz="quarter" idx="12"/>
          </p:nvPr>
        </p:nvSpPr>
        <p:spPr/>
        <p:txBody>
          <a:bodyPr/>
          <a:lstStyle/>
          <a:p>
            <a:fld id="{A8836232-DC50-4BBF-9BAA-E65A5D732CA8}" type="slidenum">
              <a:rPr lang="en-US" sz="2000" b="1" smtClean="0">
                <a:solidFill>
                  <a:schemeClr val="tx1"/>
                </a:solidFill>
              </a:rPr>
              <a:t>11</a:t>
            </a:fld>
            <a:endParaRPr lang="en-US" sz="2000" b="1" dirty="0">
              <a:solidFill>
                <a:schemeClr val="tx1"/>
              </a:solidFill>
            </a:endParaRPr>
          </a:p>
        </p:txBody>
      </p:sp>
      <p:sp>
        <p:nvSpPr>
          <p:cNvPr id="9" name="TextBox 8"/>
          <p:cNvSpPr txBox="1"/>
          <p:nvPr/>
        </p:nvSpPr>
        <p:spPr>
          <a:xfrm>
            <a:off x="4612712" y="6398251"/>
            <a:ext cx="3078286" cy="369332"/>
          </a:xfrm>
          <a:prstGeom prst="rect">
            <a:avLst/>
          </a:prstGeom>
          <a:noFill/>
        </p:spPr>
        <p:txBody>
          <a:bodyPr wrap="square" rtlCol="0">
            <a:spAutoFit/>
          </a:bodyPr>
          <a:lstStyle/>
          <a:p>
            <a:r>
              <a:rPr lang="en-US" b="1" dirty="0"/>
              <a:t>IT 14114618 – J.P.C.N. Jayalath</a:t>
            </a:r>
          </a:p>
        </p:txBody>
      </p:sp>
      <p:cxnSp>
        <p:nvCxnSpPr>
          <p:cNvPr id="10" name="Straight Connector 9"/>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350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748948" y="2080469"/>
            <a:ext cx="2694103" cy="2852913"/>
            <a:chOff x="5769790" y="2247173"/>
            <a:chExt cx="1749307" cy="185242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790" y="2247173"/>
              <a:ext cx="1749307" cy="1852424"/>
            </a:xfrm>
            <a:prstGeom prst="rect">
              <a:avLst/>
            </a:prstGeom>
          </p:spPr>
        </p:pic>
        <p:sp>
          <p:nvSpPr>
            <p:cNvPr id="10" name="Rectangle 9"/>
            <p:cNvSpPr/>
            <p:nvPr/>
          </p:nvSpPr>
          <p:spPr>
            <a:xfrm>
              <a:off x="6107042" y="2955021"/>
              <a:ext cx="1091821" cy="436728"/>
            </a:xfrm>
            <a:prstGeom prst="rect">
              <a:avLst/>
            </a:prstGeom>
            <a:solidFill>
              <a:srgbClr val="A73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0" y="5886450"/>
            <a:ext cx="12192000" cy="97155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180915" y="118224"/>
            <a:ext cx="5742213"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5400" spc="-1" dirty="0">
                <a:solidFill>
                  <a:srgbClr val="9D357F"/>
                </a:solidFill>
                <a:uFill>
                  <a:solidFill>
                    <a:srgbClr val="FFFFFF"/>
                  </a:solidFill>
                </a:uFill>
                <a:latin typeface="Segoe UI" panose="020B0502040204020203" pitchFamily="34" charset="0"/>
                <a:ea typeface="DejaVu Sans"/>
                <a:cs typeface="Segoe UI" panose="020B0502040204020203" pitchFamily="34" charset="0"/>
              </a:rPr>
              <a:t>What we offer….</a:t>
            </a:r>
          </a:p>
        </p:txBody>
      </p:sp>
      <p:sp>
        <p:nvSpPr>
          <p:cNvPr id="16" name="Oval 15"/>
          <p:cNvSpPr/>
          <p:nvPr/>
        </p:nvSpPr>
        <p:spPr>
          <a:xfrm flipH="1">
            <a:off x="5323795" y="3250483"/>
            <a:ext cx="407762" cy="407762"/>
          </a:xfrm>
          <a:prstGeom prst="ellipse">
            <a:avLst/>
          </a:prstGeom>
          <a:noFill/>
          <a:ln>
            <a:solidFill>
              <a:srgbClr val="A73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5" name="Oval 24"/>
          <p:cNvSpPr/>
          <p:nvPr/>
        </p:nvSpPr>
        <p:spPr>
          <a:xfrm flipH="1">
            <a:off x="5880055" y="3250483"/>
            <a:ext cx="407762" cy="407762"/>
          </a:xfrm>
          <a:prstGeom prst="ellipse">
            <a:avLst/>
          </a:prstGeom>
          <a:noFill/>
          <a:ln>
            <a:solidFill>
              <a:srgbClr val="A73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6" name="Oval 25"/>
          <p:cNvSpPr/>
          <p:nvPr/>
        </p:nvSpPr>
        <p:spPr>
          <a:xfrm flipH="1">
            <a:off x="6436315" y="3250483"/>
            <a:ext cx="407762" cy="407762"/>
          </a:xfrm>
          <a:prstGeom prst="ellipse">
            <a:avLst/>
          </a:prstGeom>
          <a:noFill/>
          <a:ln>
            <a:solidFill>
              <a:srgbClr val="A73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7" name="Oval 26"/>
          <p:cNvSpPr/>
          <p:nvPr/>
        </p:nvSpPr>
        <p:spPr>
          <a:xfrm flipH="1">
            <a:off x="6436315" y="3250483"/>
            <a:ext cx="407762" cy="407762"/>
          </a:xfrm>
          <a:prstGeom prst="ellipse">
            <a:avLst/>
          </a:prstGeom>
          <a:noFill/>
          <a:ln>
            <a:solidFill>
              <a:srgbClr val="A73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8" name="Oval 27"/>
          <p:cNvSpPr/>
          <p:nvPr/>
        </p:nvSpPr>
        <p:spPr>
          <a:xfrm flipH="1">
            <a:off x="5880055" y="3250483"/>
            <a:ext cx="407762" cy="407762"/>
          </a:xfrm>
          <a:prstGeom prst="ellipse">
            <a:avLst/>
          </a:prstGeom>
          <a:noFill/>
          <a:ln>
            <a:solidFill>
              <a:srgbClr val="A73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29" name="Oval 28"/>
          <p:cNvSpPr/>
          <p:nvPr/>
        </p:nvSpPr>
        <p:spPr>
          <a:xfrm flipH="1">
            <a:off x="5323795" y="3250483"/>
            <a:ext cx="407762" cy="407762"/>
          </a:xfrm>
          <a:prstGeom prst="ellipse">
            <a:avLst/>
          </a:prstGeom>
          <a:noFill/>
          <a:ln>
            <a:solidFill>
              <a:srgbClr val="A73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0" name="Oval 29"/>
          <p:cNvSpPr/>
          <p:nvPr/>
        </p:nvSpPr>
        <p:spPr>
          <a:xfrm flipH="1">
            <a:off x="5323795" y="3250483"/>
            <a:ext cx="407762" cy="407762"/>
          </a:xfrm>
          <a:prstGeom prst="ellipse">
            <a:avLst/>
          </a:prstGeom>
          <a:noFill/>
          <a:ln>
            <a:solidFill>
              <a:srgbClr val="A73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1" name="Oval 30"/>
          <p:cNvSpPr/>
          <p:nvPr/>
        </p:nvSpPr>
        <p:spPr>
          <a:xfrm flipH="1">
            <a:off x="5880055" y="3250483"/>
            <a:ext cx="407762" cy="407762"/>
          </a:xfrm>
          <a:prstGeom prst="ellipse">
            <a:avLst/>
          </a:prstGeom>
          <a:noFill/>
          <a:ln>
            <a:solidFill>
              <a:srgbClr val="A73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2" name="Oval 31"/>
          <p:cNvSpPr/>
          <p:nvPr/>
        </p:nvSpPr>
        <p:spPr>
          <a:xfrm flipH="1">
            <a:off x="6436315" y="3250483"/>
            <a:ext cx="407762" cy="407762"/>
          </a:xfrm>
          <a:prstGeom prst="ellipse">
            <a:avLst/>
          </a:prstGeom>
          <a:noFill/>
          <a:ln>
            <a:solidFill>
              <a:srgbClr val="A73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33" name="Rectangle 32"/>
          <p:cNvSpPr/>
          <p:nvPr/>
        </p:nvSpPr>
        <p:spPr>
          <a:xfrm>
            <a:off x="5092700" y="2959100"/>
            <a:ext cx="2019300" cy="1016000"/>
          </a:xfrm>
          <a:prstGeom prst="rect">
            <a:avLst/>
          </a:prstGeom>
          <a:solidFill>
            <a:srgbClr val="A73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3710" y="3118062"/>
            <a:ext cx="1964578" cy="672604"/>
          </a:xfrm>
          <a:prstGeom prst="rect">
            <a:avLst/>
          </a:prstGeom>
        </p:spPr>
      </p:pic>
      <p:sp>
        <p:nvSpPr>
          <p:cNvPr id="3" name="Slide Number Placeholder 2"/>
          <p:cNvSpPr>
            <a:spLocks noGrp="1"/>
          </p:cNvSpPr>
          <p:nvPr>
            <p:ph type="sldNum" sz="quarter" idx="12"/>
          </p:nvPr>
        </p:nvSpPr>
        <p:spPr/>
        <p:txBody>
          <a:bodyPr/>
          <a:lstStyle/>
          <a:p>
            <a:fld id="{A8836232-DC50-4BBF-9BAA-E65A5D732CA8}" type="slidenum">
              <a:rPr lang="en-US" sz="2000" b="1" smtClean="0"/>
              <a:t>12</a:t>
            </a:fld>
            <a:endParaRPr lang="en-US" sz="2000" b="1" dirty="0"/>
          </a:p>
        </p:txBody>
      </p:sp>
      <p:sp>
        <p:nvSpPr>
          <p:cNvPr id="19" name="TextBox 18"/>
          <p:cNvSpPr txBox="1"/>
          <p:nvPr/>
        </p:nvSpPr>
        <p:spPr>
          <a:xfrm>
            <a:off x="4612712" y="6398251"/>
            <a:ext cx="3078286" cy="369332"/>
          </a:xfrm>
          <a:prstGeom prst="rect">
            <a:avLst/>
          </a:prstGeom>
          <a:noFill/>
        </p:spPr>
        <p:txBody>
          <a:bodyPr wrap="square" rtlCol="0">
            <a:spAutoFit/>
          </a:bodyPr>
          <a:lstStyle/>
          <a:p>
            <a:r>
              <a:rPr lang="en-US" b="1" dirty="0">
                <a:solidFill>
                  <a:schemeClr val="bg1"/>
                </a:solidFill>
              </a:rPr>
              <a:t>IT 14114618 – J.P.C.N. Jayalath</a:t>
            </a:r>
          </a:p>
        </p:txBody>
      </p:sp>
      <p:cxnSp>
        <p:nvCxnSpPr>
          <p:cNvPr id="20" name="Straight Connector 19"/>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963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6"/>
                                        </p:tgtEl>
                                        <p:attrNameLst>
                                          <p:attrName>style.color</p:attrName>
                                        </p:attrNameLst>
                                      </p:cBhvr>
                                      <p:to>
                                        <a:srgbClr val="A73986"/>
                                      </p:to>
                                    </p:animClr>
                                    <p:animClr clrSpc="rgb" dir="cw">
                                      <p:cBhvr>
                                        <p:cTn id="7" dur="500" fill="hold"/>
                                        <p:tgtEl>
                                          <p:spTgt spid="16"/>
                                        </p:tgtEl>
                                        <p:attrNameLst>
                                          <p:attrName>fillcolor</p:attrName>
                                        </p:attrNameLst>
                                      </p:cBhvr>
                                      <p:to>
                                        <a:srgbClr val="A73986"/>
                                      </p:to>
                                    </p:animClr>
                                    <p:set>
                                      <p:cBhvr>
                                        <p:cTn id="8" dur="500" fill="hold"/>
                                        <p:tgtEl>
                                          <p:spTgt spid="16"/>
                                        </p:tgtEl>
                                        <p:attrNameLst>
                                          <p:attrName>fill.type</p:attrName>
                                        </p:attrNameLst>
                                      </p:cBhvr>
                                      <p:to>
                                        <p:strVal val="solid"/>
                                      </p:to>
                                    </p:set>
                                    <p:set>
                                      <p:cBhvr>
                                        <p:cTn id="9" dur="500" fill="hold"/>
                                        <p:tgtEl>
                                          <p:spTgt spid="16"/>
                                        </p:tgtEl>
                                        <p:attrNameLst>
                                          <p:attrName>fill.on</p:attrName>
                                        </p:attrNameLst>
                                      </p:cBhvr>
                                      <p:to>
                                        <p:strVal val="true"/>
                                      </p:to>
                                    </p:set>
                                  </p:childTnLst>
                                </p:cTn>
                              </p:par>
                            </p:childTnLst>
                          </p:cTn>
                        </p:par>
                        <p:par>
                          <p:cTn id="10" fill="hold">
                            <p:stCondLst>
                              <p:cond delay="500"/>
                            </p:stCondLst>
                            <p:childTnLst>
                              <p:par>
                                <p:cTn id="11" presetID="19" presetClass="emph" presetSubtype="0" fill="hold" grpId="0" nodeType="afterEffect">
                                  <p:stCondLst>
                                    <p:cond delay="0"/>
                                  </p:stCondLst>
                                  <p:childTnLst>
                                    <p:animClr clrSpc="rgb" dir="cw">
                                      <p:cBhvr override="childStyle">
                                        <p:cTn id="12" dur="500" fill="hold"/>
                                        <p:tgtEl>
                                          <p:spTgt spid="25"/>
                                        </p:tgtEl>
                                        <p:attrNameLst>
                                          <p:attrName>style.color</p:attrName>
                                        </p:attrNameLst>
                                      </p:cBhvr>
                                      <p:to>
                                        <a:srgbClr val="A73986"/>
                                      </p:to>
                                    </p:animClr>
                                    <p:animClr clrSpc="rgb" dir="cw">
                                      <p:cBhvr>
                                        <p:cTn id="13" dur="500" fill="hold"/>
                                        <p:tgtEl>
                                          <p:spTgt spid="25"/>
                                        </p:tgtEl>
                                        <p:attrNameLst>
                                          <p:attrName>fillcolor</p:attrName>
                                        </p:attrNameLst>
                                      </p:cBhvr>
                                      <p:to>
                                        <a:srgbClr val="A73986"/>
                                      </p:to>
                                    </p:animClr>
                                    <p:set>
                                      <p:cBhvr>
                                        <p:cTn id="14" dur="500" fill="hold"/>
                                        <p:tgtEl>
                                          <p:spTgt spid="25"/>
                                        </p:tgtEl>
                                        <p:attrNameLst>
                                          <p:attrName>fill.type</p:attrName>
                                        </p:attrNameLst>
                                      </p:cBhvr>
                                      <p:to>
                                        <p:strVal val="solid"/>
                                      </p:to>
                                    </p:set>
                                    <p:set>
                                      <p:cBhvr>
                                        <p:cTn id="15" dur="500" fill="hold"/>
                                        <p:tgtEl>
                                          <p:spTgt spid="25"/>
                                        </p:tgtEl>
                                        <p:attrNameLst>
                                          <p:attrName>fill.on</p:attrName>
                                        </p:attrNameLst>
                                      </p:cBhvr>
                                      <p:to>
                                        <p:strVal val="true"/>
                                      </p:to>
                                    </p:set>
                                  </p:childTnLst>
                                </p:cTn>
                              </p:par>
                            </p:childTnLst>
                          </p:cTn>
                        </p:par>
                        <p:par>
                          <p:cTn id="16" fill="hold">
                            <p:stCondLst>
                              <p:cond delay="1000"/>
                            </p:stCondLst>
                            <p:childTnLst>
                              <p:par>
                                <p:cTn id="17" presetID="19" presetClass="emph" presetSubtype="0" fill="hold" grpId="0" nodeType="afterEffect">
                                  <p:stCondLst>
                                    <p:cond delay="0"/>
                                  </p:stCondLst>
                                  <p:childTnLst>
                                    <p:animClr clrSpc="rgb" dir="cw">
                                      <p:cBhvr override="childStyle">
                                        <p:cTn id="18" dur="500" fill="hold"/>
                                        <p:tgtEl>
                                          <p:spTgt spid="26"/>
                                        </p:tgtEl>
                                        <p:attrNameLst>
                                          <p:attrName>style.color</p:attrName>
                                        </p:attrNameLst>
                                      </p:cBhvr>
                                      <p:to>
                                        <a:srgbClr val="A73986"/>
                                      </p:to>
                                    </p:animClr>
                                    <p:animClr clrSpc="rgb" dir="cw">
                                      <p:cBhvr>
                                        <p:cTn id="19" dur="500" fill="hold"/>
                                        <p:tgtEl>
                                          <p:spTgt spid="26"/>
                                        </p:tgtEl>
                                        <p:attrNameLst>
                                          <p:attrName>fillcolor</p:attrName>
                                        </p:attrNameLst>
                                      </p:cBhvr>
                                      <p:to>
                                        <a:srgbClr val="A73986"/>
                                      </p:to>
                                    </p:animClr>
                                    <p:set>
                                      <p:cBhvr>
                                        <p:cTn id="20" dur="500" fill="hold"/>
                                        <p:tgtEl>
                                          <p:spTgt spid="26"/>
                                        </p:tgtEl>
                                        <p:attrNameLst>
                                          <p:attrName>fill.type</p:attrName>
                                        </p:attrNameLst>
                                      </p:cBhvr>
                                      <p:to>
                                        <p:strVal val="solid"/>
                                      </p:to>
                                    </p:set>
                                    <p:set>
                                      <p:cBhvr>
                                        <p:cTn id="21" dur="500" fill="hold"/>
                                        <p:tgtEl>
                                          <p:spTgt spid="26"/>
                                        </p:tgtEl>
                                        <p:attrNameLst>
                                          <p:attrName>fill.on</p:attrName>
                                        </p:attrNameLst>
                                      </p:cBhvr>
                                      <p:to>
                                        <p:strVal val="true"/>
                                      </p:to>
                                    </p:set>
                                  </p:childTnLst>
                                </p:cTn>
                              </p:par>
                            </p:childTnLst>
                          </p:cTn>
                        </p:par>
                        <p:par>
                          <p:cTn id="22" fill="hold">
                            <p:stCondLst>
                              <p:cond delay="1500"/>
                            </p:stCondLst>
                            <p:childTnLst>
                              <p:par>
                                <p:cTn id="23" presetID="19" presetClass="emph" presetSubtype="0" fill="hold" grpId="0" nodeType="afterEffect">
                                  <p:stCondLst>
                                    <p:cond delay="0"/>
                                  </p:stCondLst>
                                  <p:childTnLst>
                                    <p:animClr clrSpc="rgb" dir="cw">
                                      <p:cBhvr override="childStyle">
                                        <p:cTn id="24" dur="500" fill="hold"/>
                                        <p:tgtEl>
                                          <p:spTgt spid="27"/>
                                        </p:tgtEl>
                                        <p:attrNameLst>
                                          <p:attrName>style.color</p:attrName>
                                        </p:attrNameLst>
                                      </p:cBhvr>
                                      <p:to>
                                        <a:srgbClr val="A73986"/>
                                      </p:to>
                                    </p:animClr>
                                    <p:animClr clrSpc="rgb" dir="cw">
                                      <p:cBhvr>
                                        <p:cTn id="25" dur="500" fill="hold"/>
                                        <p:tgtEl>
                                          <p:spTgt spid="27"/>
                                        </p:tgtEl>
                                        <p:attrNameLst>
                                          <p:attrName>fillcolor</p:attrName>
                                        </p:attrNameLst>
                                      </p:cBhvr>
                                      <p:to>
                                        <a:srgbClr val="A73986"/>
                                      </p:to>
                                    </p:animClr>
                                    <p:set>
                                      <p:cBhvr>
                                        <p:cTn id="26" dur="500" fill="hold"/>
                                        <p:tgtEl>
                                          <p:spTgt spid="27"/>
                                        </p:tgtEl>
                                        <p:attrNameLst>
                                          <p:attrName>fill.type</p:attrName>
                                        </p:attrNameLst>
                                      </p:cBhvr>
                                      <p:to>
                                        <p:strVal val="solid"/>
                                      </p:to>
                                    </p:set>
                                    <p:set>
                                      <p:cBhvr>
                                        <p:cTn id="27" dur="500" fill="hold"/>
                                        <p:tgtEl>
                                          <p:spTgt spid="27"/>
                                        </p:tgtEl>
                                        <p:attrNameLst>
                                          <p:attrName>fill.on</p:attrName>
                                        </p:attrNameLst>
                                      </p:cBhvr>
                                      <p:to>
                                        <p:strVal val="true"/>
                                      </p:to>
                                    </p:set>
                                  </p:childTnLst>
                                </p:cTn>
                              </p:par>
                            </p:childTnLst>
                          </p:cTn>
                        </p:par>
                        <p:par>
                          <p:cTn id="28" fill="hold">
                            <p:stCondLst>
                              <p:cond delay="2000"/>
                            </p:stCondLst>
                            <p:childTnLst>
                              <p:par>
                                <p:cTn id="29" presetID="19" presetClass="emph" presetSubtype="0" fill="hold" grpId="0" nodeType="afterEffect">
                                  <p:stCondLst>
                                    <p:cond delay="0"/>
                                  </p:stCondLst>
                                  <p:childTnLst>
                                    <p:animClr clrSpc="rgb" dir="cw">
                                      <p:cBhvr override="childStyle">
                                        <p:cTn id="30" dur="500" fill="hold"/>
                                        <p:tgtEl>
                                          <p:spTgt spid="28"/>
                                        </p:tgtEl>
                                        <p:attrNameLst>
                                          <p:attrName>style.color</p:attrName>
                                        </p:attrNameLst>
                                      </p:cBhvr>
                                      <p:to>
                                        <a:srgbClr val="A73986"/>
                                      </p:to>
                                    </p:animClr>
                                    <p:animClr clrSpc="rgb" dir="cw">
                                      <p:cBhvr>
                                        <p:cTn id="31" dur="500" fill="hold"/>
                                        <p:tgtEl>
                                          <p:spTgt spid="28"/>
                                        </p:tgtEl>
                                        <p:attrNameLst>
                                          <p:attrName>fillcolor</p:attrName>
                                        </p:attrNameLst>
                                      </p:cBhvr>
                                      <p:to>
                                        <a:srgbClr val="A73986"/>
                                      </p:to>
                                    </p:animClr>
                                    <p:set>
                                      <p:cBhvr>
                                        <p:cTn id="32" dur="500" fill="hold"/>
                                        <p:tgtEl>
                                          <p:spTgt spid="28"/>
                                        </p:tgtEl>
                                        <p:attrNameLst>
                                          <p:attrName>fill.type</p:attrName>
                                        </p:attrNameLst>
                                      </p:cBhvr>
                                      <p:to>
                                        <p:strVal val="solid"/>
                                      </p:to>
                                    </p:set>
                                    <p:set>
                                      <p:cBhvr>
                                        <p:cTn id="33" dur="500" fill="hold"/>
                                        <p:tgtEl>
                                          <p:spTgt spid="28"/>
                                        </p:tgtEl>
                                        <p:attrNameLst>
                                          <p:attrName>fill.on</p:attrName>
                                        </p:attrNameLst>
                                      </p:cBhvr>
                                      <p:to>
                                        <p:strVal val="true"/>
                                      </p:to>
                                    </p:set>
                                  </p:childTnLst>
                                </p:cTn>
                              </p:par>
                            </p:childTnLst>
                          </p:cTn>
                        </p:par>
                        <p:par>
                          <p:cTn id="34" fill="hold">
                            <p:stCondLst>
                              <p:cond delay="2500"/>
                            </p:stCondLst>
                            <p:childTnLst>
                              <p:par>
                                <p:cTn id="35" presetID="19" presetClass="emph" presetSubtype="0" fill="hold" grpId="0" nodeType="afterEffect">
                                  <p:stCondLst>
                                    <p:cond delay="0"/>
                                  </p:stCondLst>
                                  <p:childTnLst>
                                    <p:animClr clrSpc="rgb" dir="cw">
                                      <p:cBhvr override="childStyle">
                                        <p:cTn id="36" dur="500" fill="hold"/>
                                        <p:tgtEl>
                                          <p:spTgt spid="29"/>
                                        </p:tgtEl>
                                        <p:attrNameLst>
                                          <p:attrName>style.color</p:attrName>
                                        </p:attrNameLst>
                                      </p:cBhvr>
                                      <p:to>
                                        <a:srgbClr val="A73986"/>
                                      </p:to>
                                    </p:animClr>
                                    <p:animClr clrSpc="rgb" dir="cw">
                                      <p:cBhvr>
                                        <p:cTn id="37" dur="500" fill="hold"/>
                                        <p:tgtEl>
                                          <p:spTgt spid="29"/>
                                        </p:tgtEl>
                                        <p:attrNameLst>
                                          <p:attrName>fillcolor</p:attrName>
                                        </p:attrNameLst>
                                      </p:cBhvr>
                                      <p:to>
                                        <a:srgbClr val="A73986"/>
                                      </p:to>
                                    </p:animClr>
                                    <p:set>
                                      <p:cBhvr>
                                        <p:cTn id="38" dur="500" fill="hold"/>
                                        <p:tgtEl>
                                          <p:spTgt spid="29"/>
                                        </p:tgtEl>
                                        <p:attrNameLst>
                                          <p:attrName>fill.type</p:attrName>
                                        </p:attrNameLst>
                                      </p:cBhvr>
                                      <p:to>
                                        <p:strVal val="solid"/>
                                      </p:to>
                                    </p:set>
                                    <p:set>
                                      <p:cBhvr>
                                        <p:cTn id="39" dur="500" fill="hold"/>
                                        <p:tgtEl>
                                          <p:spTgt spid="29"/>
                                        </p:tgtEl>
                                        <p:attrNameLst>
                                          <p:attrName>fill.on</p:attrName>
                                        </p:attrNameLst>
                                      </p:cBhvr>
                                      <p:to>
                                        <p:strVal val="true"/>
                                      </p:to>
                                    </p:set>
                                  </p:childTnLst>
                                </p:cTn>
                              </p:par>
                            </p:childTnLst>
                          </p:cTn>
                        </p:par>
                        <p:par>
                          <p:cTn id="40" fill="hold">
                            <p:stCondLst>
                              <p:cond delay="3000"/>
                            </p:stCondLst>
                            <p:childTnLst>
                              <p:par>
                                <p:cTn id="41" presetID="19" presetClass="emph" presetSubtype="0" fill="hold" grpId="0" nodeType="afterEffect">
                                  <p:stCondLst>
                                    <p:cond delay="0"/>
                                  </p:stCondLst>
                                  <p:childTnLst>
                                    <p:animClr clrSpc="rgb" dir="cw">
                                      <p:cBhvr override="childStyle">
                                        <p:cTn id="42" dur="500" fill="hold"/>
                                        <p:tgtEl>
                                          <p:spTgt spid="30"/>
                                        </p:tgtEl>
                                        <p:attrNameLst>
                                          <p:attrName>style.color</p:attrName>
                                        </p:attrNameLst>
                                      </p:cBhvr>
                                      <p:to>
                                        <a:srgbClr val="FFFFFF"/>
                                      </p:to>
                                    </p:animClr>
                                    <p:animClr clrSpc="rgb" dir="cw">
                                      <p:cBhvr>
                                        <p:cTn id="43" dur="500" fill="hold"/>
                                        <p:tgtEl>
                                          <p:spTgt spid="30"/>
                                        </p:tgtEl>
                                        <p:attrNameLst>
                                          <p:attrName>fillcolor</p:attrName>
                                        </p:attrNameLst>
                                      </p:cBhvr>
                                      <p:to>
                                        <a:srgbClr val="FFFFFF"/>
                                      </p:to>
                                    </p:animClr>
                                    <p:set>
                                      <p:cBhvr>
                                        <p:cTn id="44" dur="500" fill="hold"/>
                                        <p:tgtEl>
                                          <p:spTgt spid="30"/>
                                        </p:tgtEl>
                                        <p:attrNameLst>
                                          <p:attrName>fill.type</p:attrName>
                                        </p:attrNameLst>
                                      </p:cBhvr>
                                      <p:to>
                                        <p:strVal val="solid"/>
                                      </p:to>
                                    </p:set>
                                    <p:set>
                                      <p:cBhvr>
                                        <p:cTn id="45" dur="500" fill="hold"/>
                                        <p:tgtEl>
                                          <p:spTgt spid="30"/>
                                        </p:tgtEl>
                                        <p:attrNameLst>
                                          <p:attrName>fill.on</p:attrName>
                                        </p:attrNameLst>
                                      </p:cBhvr>
                                      <p:to>
                                        <p:strVal val="true"/>
                                      </p:to>
                                    </p:set>
                                  </p:childTnLst>
                                </p:cTn>
                              </p:par>
                            </p:childTnLst>
                          </p:cTn>
                        </p:par>
                        <p:par>
                          <p:cTn id="46" fill="hold">
                            <p:stCondLst>
                              <p:cond delay="3500"/>
                            </p:stCondLst>
                            <p:childTnLst>
                              <p:par>
                                <p:cTn id="47" presetID="19" presetClass="emph" presetSubtype="0" fill="hold" grpId="0" nodeType="afterEffect">
                                  <p:stCondLst>
                                    <p:cond delay="0"/>
                                  </p:stCondLst>
                                  <p:childTnLst>
                                    <p:animClr clrSpc="rgb" dir="cw">
                                      <p:cBhvr override="childStyle">
                                        <p:cTn id="48" dur="500" fill="hold"/>
                                        <p:tgtEl>
                                          <p:spTgt spid="31"/>
                                        </p:tgtEl>
                                        <p:attrNameLst>
                                          <p:attrName>style.color</p:attrName>
                                        </p:attrNameLst>
                                      </p:cBhvr>
                                      <p:to>
                                        <a:srgbClr val="FFFFFF"/>
                                      </p:to>
                                    </p:animClr>
                                    <p:animClr clrSpc="rgb" dir="cw">
                                      <p:cBhvr>
                                        <p:cTn id="49" dur="500" fill="hold"/>
                                        <p:tgtEl>
                                          <p:spTgt spid="31"/>
                                        </p:tgtEl>
                                        <p:attrNameLst>
                                          <p:attrName>fillcolor</p:attrName>
                                        </p:attrNameLst>
                                      </p:cBhvr>
                                      <p:to>
                                        <a:srgbClr val="FFFFFF"/>
                                      </p:to>
                                    </p:animClr>
                                    <p:set>
                                      <p:cBhvr>
                                        <p:cTn id="50" dur="500" fill="hold"/>
                                        <p:tgtEl>
                                          <p:spTgt spid="31"/>
                                        </p:tgtEl>
                                        <p:attrNameLst>
                                          <p:attrName>fill.type</p:attrName>
                                        </p:attrNameLst>
                                      </p:cBhvr>
                                      <p:to>
                                        <p:strVal val="solid"/>
                                      </p:to>
                                    </p:set>
                                    <p:set>
                                      <p:cBhvr>
                                        <p:cTn id="51" dur="500" fill="hold"/>
                                        <p:tgtEl>
                                          <p:spTgt spid="31"/>
                                        </p:tgtEl>
                                        <p:attrNameLst>
                                          <p:attrName>fill.on</p:attrName>
                                        </p:attrNameLst>
                                      </p:cBhvr>
                                      <p:to>
                                        <p:strVal val="true"/>
                                      </p:to>
                                    </p:set>
                                  </p:childTnLst>
                                </p:cTn>
                              </p:par>
                            </p:childTnLst>
                          </p:cTn>
                        </p:par>
                        <p:par>
                          <p:cTn id="52" fill="hold">
                            <p:stCondLst>
                              <p:cond delay="4000"/>
                            </p:stCondLst>
                            <p:childTnLst>
                              <p:par>
                                <p:cTn id="53" presetID="19" presetClass="emph" presetSubtype="0" fill="hold" grpId="0" nodeType="afterEffect">
                                  <p:stCondLst>
                                    <p:cond delay="0"/>
                                  </p:stCondLst>
                                  <p:childTnLst>
                                    <p:animClr clrSpc="rgb" dir="cw">
                                      <p:cBhvr override="childStyle">
                                        <p:cTn id="54" dur="900" fill="hold"/>
                                        <p:tgtEl>
                                          <p:spTgt spid="32"/>
                                        </p:tgtEl>
                                        <p:attrNameLst>
                                          <p:attrName>style.color</p:attrName>
                                        </p:attrNameLst>
                                      </p:cBhvr>
                                      <p:to>
                                        <a:srgbClr val="FFFFFF"/>
                                      </p:to>
                                    </p:animClr>
                                    <p:animClr clrSpc="rgb" dir="cw">
                                      <p:cBhvr>
                                        <p:cTn id="55" dur="900" fill="hold"/>
                                        <p:tgtEl>
                                          <p:spTgt spid="32"/>
                                        </p:tgtEl>
                                        <p:attrNameLst>
                                          <p:attrName>fillcolor</p:attrName>
                                        </p:attrNameLst>
                                      </p:cBhvr>
                                      <p:to>
                                        <a:srgbClr val="FFFFFF"/>
                                      </p:to>
                                    </p:animClr>
                                    <p:set>
                                      <p:cBhvr>
                                        <p:cTn id="56" dur="900" fill="hold"/>
                                        <p:tgtEl>
                                          <p:spTgt spid="32"/>
                                        </p:tgtEl>
                                        <p:attrNameLst>
                                          <p:attrName>fill.type</p:attrName>
                                        </p:attrNameLst>
                                      </p:cBhvr>
                                      <p:to>
                                        <p:strVal val="solid"/>
                                      </p:to>
                                    </p:set>
                                    <p:set>
                                      <p:cBhvr>
                                        <p:cTn id="57" dur="900" fill="hold"/>
                                        <p:tgtEl>
                                          <p:spTgt spid="32"/>
                                        </p:tgtEl>
                                        <p:attrNameLst>
                                          <p:attrName>fill.on</p:attrName>
                                        </p:attrNameLst>
                                      </p:cBhvr>
                                      <p:to>
                                        <p:strVal val="true"/>
                                      </p:to>
                                    </p:set>
                                  </p:childTnLst>
                                </p:cTn>
                              </p:par>
                            </p:childTnLst>
                          </p:cTn>
                        </p:par>
                        <p:par>
                          <p:cTn id="58" fill="hold">
                            <p:stCondLst>
                              <p:cond delay="4900"/>
                            </p:stCondLst>
                            <p:childTnLst>
                              <p:par>
                                <p:cTn id="59" presetID="10"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par>
                          <p:cTn id="62" fill="hold">
                            <p:stCondLst>
                              <p:cond delay="5400"/>
                            </p:stCondLst>
                            <p:childTnLst>
                              <p:par>
                                <p:cTn id="63" presetID="10" presetClass="entr" presetSubtype="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2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611757"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66225" y="178416"/>
            <a:ext cx="4092557" cy="91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cs typeface="Segoe UI" panose="020B0502040204020203" pitchFamily="34" charset="0"/>
              </a:rPr>
              <a:t>Main Objective</a:t>
            </a:r>
            <a:endParaRPr lang="en-US" sz="1800" strike="noStrike" spc="-1" dirty="0">
              <a:solidFill>
                <a:schemeClr val="bg1"/>
              </a:solidFill>
              <a:uFill>
                <a:solidFill>
                  <a:srgbClr val="FFFFFF"/>
                </a:solidFill>
              </a:uFill>
              <a:latin typeface="Segoe UI" panose="020B0502040204020203" pitchFamily="34" charset="0"/>
              <a:cs typeface="Segoe UI" panose="020B0502040204020203" pitchFamily="34" charset="0"/>
            </a:endParaRPr>
          </a:p>
        </p:txBody>
      </p:sp>
      <p:sp>
        <p:nvSpPr>
          <p:cNvPr id="9" name="Rectangle 8"/>
          <p:cNvSpPr/>
          <p:nvPr/>
        </p:nvSpPr>
        <p:spPr>
          <a:xfrm>
            <a:off x="5181600" y="2282236"/>
            <a:ext cx="6533322" cy="2800767"/>
          </a:xfrm>
          <a:prstGeom prst="rect">
            <a:avLst/>
          </a:prstGeom>
        </p:spPr>
        <p:txBody>
          <a:bodyPr wrap="square">
            <a:spAutoFit/>
          </a:bodyPr>
          <a:lstStyle/>
          <a:p>
            <a:pPr algn="just"/>
            <a:r>
              <a:rPr lang="en-US" sz="3200" dirty="0">
                <a:solidFill>
                  <a:srgbClr val="830368"/>
                </a:solidFill>
                <a:latin typeface="Segoe UI" panose="020B0502040204020203" pitchFamily="34" charset="0"/>
                <a:cs typeface="Segoe UI" panose="020B0502040204020203" pitchFamily="34" charset="0"/>
              </a:rPr>
              <a:t>To deliver excessive support by enabling hearing impaired people to communicate with others and actively interact with the society.</a:t>
            </a:r>
          </a:p>
          <a:p>
            <a:pPr algn="just"/>
            <a:endParaRPr lang="en-US" sz="2400" dirty="0">
              <a:solidFill>
                <a:srgbClr val="A73986"/>
              </a:solidFill>
              <a:latin typeface="Segoe UI" panose="020B0502040204020203" pitchFamily="34" charset="0"/>
              <a:cs typeface="Segoe UI" panose="020B0502040204020203" pitchFamily="34" charset="0"/>
            </a:endParaRPr>
          </a:p>
          <a:p>
            <a:pPr algn="just"/>
            <a:endParaRPr lang="en-US" sz="2400" dirty="0">
              <a:solidFill>
                <a:srgbClr val="A73986"/>
              </a:solidFill>
              <a:latin typeface="Segoe UI" panose="020B0502040204020203" pitchFamily="34" charset="0"/>
              <a:cs typeface="Segoe UI" panose="020B0502040204020203" pitchFamily="34" charset="0"/>
            </a:endParaRPr>
          </a:p>
        </p:txBody>
      </p:sp>
      <p:sp>
        <p:nvSpPr>
          <p:cNvPr id="2" name="Slide Number Placeholder 1"/>
          <p:cNvSpPr>
            <a:spLocks noGrp="1"/>
          </p:cNvSpPr>
          <p:nvPr>
            <p:ph type="sldNum" sz="quarter" idx="12"/>
          </p:nvPr>
        </p:nvSpPr>
        <p:spPr/>
        <p:txBody>
          <a:bodyPr/>
          <a:lstStyle/>
          <a:p>
            <a:fld id="{A8836232-DC50-4BBF-9BAA-E65A5D732CA8}" type="slidenum">
              <a:rPr lang="en-US" sz="2000" b="1" smtClean="0">
                <a:solidFill>
                  <a:schemeClr val="tx1"/>
                </a:solidFill>
              </a:rPr>
              <a:t>13</a:t>
            </a:fld>
            <a:endParaRPr lang="en-US" sz="2000" b="1" dirty="0">
              <a:solidFill>
                <a:schemeClr val="tx1"/>
              </a:solidFill>
            </a:endParaRPr>
          </a:p>
        </p:txBody>
      </p:sp>
      <p:sp>
        <p:nvSpPr>
          <p:cNvPr id="7" name="TextBox 6"/>
          <p:cNvSpPr txBox="1"/>
          <p:nvPr/>
        </p:nvSpPr>
        <p:spPr>
          <a:xfrm>
            <a:off x="4612712" y="6398251"/>
            <a:ext cx="3078286" cy="369332"/>
          </a:xfrm>
          <a:prstGeom prst="rect">
            <a:avLst/>
          </a:prstGeom>
          <a:noFill/>
        </p:spPr>
        <p:txBody>
          <a:bodyPr wrap="square" rtlCol="0">
            <a:spAutoFit/>
          </a:bodyPr>
          <a:lstStyle/>
          <a:p>
            <a:r>
              <a:rPr lang="en-US" b="1" dirty="0"/>
              <a:t>IT 14114618 – J.P.C.N. Jayalath</a:t>
            </a:r>
          </a:p>
        </p:txBody>
      </p:sp>
      <p:cxnSp>
        <p:nvCxnSpPr>
          <p:cNvPr id="8" name="Straight Connector 7"/>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121" y="2630264"/>
            <a:ext cx="1301733" cy="1301733"/>
          </a:xfrm>
          <a:prstGeom prst="rect">
            <a:avLst/>
          </a:prstGeom>
        </p:spPr>
      </p:pic>
      <p:sp>
        <p:nvSpPr>
          <p:cNvPr id="12" name="Rectangle 11"/>
          <p:cNvSpPr/>
          <p:nvPr/>
        </p:nvSpPr>
        <p:spPr>
          <a:xfrm>
            <a:off x="868154" y="1745543"/>
            <a:ext cx="2743200" cy="3230390"/>
          </a:xfrm>
          <a:prstGeom prst="rect">
            <a:avLst/>
          </a:prstGeom>
          <a:solidFill>
            <a:srgbClr val="90317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44110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Specific Objectives</a:t>
            </a:r>
          </a:p>
        </p:txBody>
      </p:sp>
      <p:sp>
        <p:nvSpPr>
          <p:cNvPr id="7" name="TextBox 6"/>
          <p:cNvSpPr txBox="1"/>
          <p:nvPr/>
        </p:nvSpPr>
        <p:spPr>
          <a:xfrm>
            <a:off x="219016" y="1416955"/>
            <a:ext cx="10419050" cy="4893647"/>
          </a:xfrm>
          <a:prstGeom prst="rect">
            <a:avLst/>
          </a:prstGeom>
          <a:noFill/>
        </p:spPr>
        <p:txBody>
          <a:bodyPr wrap="square" rtlCol="0">
            <a:spAutoFit/>
          </a:bodyPr>
          <a:lstStyle/>
          <a:p>
            <a:pPr marL="342900" lvl="0" indent="-342900" algn="just">
              <a:buFont typeface="Arial" panose="020B0604020202020204" pitchFamily="34" charset="0"/>
              <a:buChar char="•"/>
            </a:pPr>
            <a:r>
              <a:rPr lang="en-US" sz="2400" b="1" dirty="0">
                <a:solidFill>
                  <a:srgbClr val="70265B"/>
                </a:solidFill>
                <a:latin typeface="Segoe UI" panose="020B0502040204020203" pitchFamily="34" charset="0"/>
                <a:cs typeface="Segoe UI" panose="020B0502040204020203" pitchFamily="34" charset="0"/>
              </a:rPr>
              <a:t>To identify many Hearing-impairers prefer to communicate with Sign languages </a:t>
            </a:r>
            <a:r>
              <a:rPr lang="en-US" sz="2400" dirty="0">
                <a:solidFill>
                  <a:srgbClr val="70265B"/>
                </a:solidFill>
                <a:latin typeface="Segoe UI" panose="020B0502040204020203" pitchFamily="34" charset="0"/>
                <a:cs typeface="Segoe UI" panose="020B0502040204020203" pitchFamily="34" charset="0"/>
              </a:rPr>
              <a:t>which leads to the communication barrier with ordinary people. Subsequently Deaf people become frustrated to interact with the society.  </a:t>
            </a:r>
          </a:p>
          <a:p>
            <a:pPr lvl="0" algn="just"/>
            <a:endParaRPr lang="en-US" sz="2400" dirty="0">
              <a:solidFill>
                <a:srgbClr val="70265B"/>
              </a:solidFill>
              <a:latin typeface="Segoe UI" panose="020B0502040204020203" pitchFamily="34" charset="0"/>
              <a:cs typeface="Segoe UI" panose="020B0502040204020203" pitchFamily="34" charset="0"/>
            </a:endParaRPr>
          </a:p>
          <a:p>
            <a:pPr marL="342900" lvl="0" indent="-342900" algn="just">
              <a:buFont typeface="Arial" panose="020B0604020202020204" pitchFamily="34" charset="0"/>
              <a:buChar char="•"/>
            </a:pPr>
            <a:r>
              <a:rPr lang="en-US" sz="2400" b="1" dirty="0">
                <a:solidFill>
                  <a:srgbClr val="70265B"/>
                </a:solidFill>
                <a:latin typeface="Segoe UI" panose="020B0502040204020203" pitchFamily="34" charset="0"/>
                <a:cs typeface="Segoe UI" panose="020B0502040204020203" pitchFamily="34" charset="0"/>
              </a:rPr>
              <a:t>To establish the pathway for investigation, research papers and documents were surveyed mostly</a:t>
            </a:r>
            <a:r>
              <a:rPr lang="en-US" sz="2400" dirty="0">
                <a:solidFill>
                  <a:srgbClr val="70265B"/>
                </a:solidFill>
                <a:latin typeface="Segoe UI" panose="020B0502040204020203" pitchFamily="34" charset="0"/>
                <a:cs typeface="Segoe UI" panose="020B0502040204020203" pitchFamily="34" charset="0"/>
              </a:rPr>
              <a:t>.  Furthermore, the real obligation was discovered through the interviews conducted with students of Deaf School.</a:t>
            </a:r>
          </a:p>
          <a:p>
            <a:pPr marL="342900" lvl="0" indent="-342900" algn="just">
              <a:buFont typeface="Arial" panose="020B0604020202020204" pitchFamily="34" charset="0"/>
              <a:buChar char="•"/>
            </a:pPr>
            <a:endParaRPr lang="en-US" sz="2400" dirty="0">
              <a:solidFill>
                <a:srgbClr val="70265B"/>
              </a:solidFill>
              <a:latin typeface="Segoe UI" panose="020B0502040204020203" pitchFamily="34" charset="0"/>
              <a:cs typeface="Segoe UI" panose="020B0502040204020203" pitchFamily="34" charset="0"/>
            </a:endParaRPr>
          </a:p>
          <a:p>
            <a:pPr marL="342900" lvl="0" indent="-342900" algn="just">
              <a:buFont typeface="Arial" panose="020B0604020202020204" pitchFamily="34" charset="0"/>
              <a:buChar char="•"/>
            </a:pPr>
            <a:r>
              <a:rPr lang="en-US" sz="2400" b="1" dirty="0">
                <a:solidFill>
                  <a:srgbClr val="70265B"/>
                </a:solidFill>
                <a:latin typeface="Segoe UI" panose="020B0502040204020203" pitchFamily="34" charset="0"/>
                <a:cs typeface="Segoe UI" panose="020B0502040204020203" pitchFamily="34" charset="0"/>
              </a:rPr>
              <a:t>To determine the use of mobile applications for deaf people </a:t>
            </a:r>
            <a:r>
              <a:rPr lang="en-US" sz="2400" dirty="0">
                <a:solidFill>
                  <a:srgbClr val="70265B"/>
                </a:solidFill>
                <a:latin typeface="Segoe UI" panose="020B0502040204020203" pitchFamily="34" charset="0"/>
                <a:cs typeface="Segoe UI" panose="020B0502040204020203" pitchFamily="34" charset="0"/>
              </a:rPr>
              <a:t>can be observed as a diligence that allows them regardless to utilize to any need of learning and communication at any time anywhere. </a:t>
            </a:r>
          </a:p>
        </p:txBody>
      </p:sp>
      <p:sp>
        <p:nvSpPr>
          <p:cNvPr id="2" name="Slide Number Placeholder 1"/>
          <p:cNvSpPr>
            <a:spLocks noGrp="1"/>
          </p:cNvSpPr>
          <p:nvPr>
            <p:ph type="sldNum" sz="quarter" idx="12"/>
          </p:nvPr>
        </p:nvSpPr>
        <p:spPr>
          <a:xfrm>
            <a:off x="8610600" y="6356350"/>
            <a:ext cx="2743200" cy="365125"/>
          </a:xfrm>
        </p:spPr>
        <p:txBody>
          <a:bodyPr/>
          <a:lstStyle/>
          <a:p>
            <a:fld id="{A8836232-DC50-4BBF-9BAA-E65A5D732CA8}" type="slidenum">
              <a:rPr lang="en-US" sz="2000" b="1" smtClean="0">
                <a:solidFill>
                  <a:schemeClr val="tx1"/>
                </a:solidFill>
              </a:rPr>
              <a:t>14</a:t>
            </a:fld>
            <a:endParaRPr lang="en-US" sz="2000" b="1" dirty="0">
              <a:solidFill>
                <a:schemeClr val="tx1"/>
              </a:solidFill>
            </a:endParaRPr>
          </a:p>
        </p:txBody>
      </p:sp>
      <p:sp>
        <p:nvSpPr>
          <p:cNvPr id="8" name="TextBox 7"/>
          <p:cNvSpPr txBox="1"/>
          <p:nvPr/>
        </p:nvSpPr>
        <p:spPr>
          <a:xfrm>
            <a:off x="4513539" y="6488668"/>
            <a:ext cx="3378180" cy="369332"/>
          </a:xfrm>
          <a:prstGeom prst="rect">
            <a:avLst/>
          </a:prstGeom>
          <a:noFill/>
        </p:spPr>
        <p:txBody>
          <a:bodyPr wrap="square" rtlCol="0">
            <a:spAutoFit/>
          </a:bodyPr>
          <a:lstStyle/>
          <a:p>
            <a:r>
              <a:rPr lang="en-US" b="1" dirty="0"/>
              <a:t>IT 14106866 – W.Shenali Tissera</a:t>
            </a:r>
          </a:p>
        </p:txBody>
      </p:sp>
      <p:cxnSp>
        <p:nvCxnSpPr>
          <p:cNvPr id="9" name="Straight Connector 8"/>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459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Specific Objectives</a:t>
            </a:r>
          </a:p>
        </p:txBody>
      </p:sp>
      <p:sp>
        <p:nvSpPr>
          <p:cNvPr id="4" name="Rectangle 3"/>
          <p:cNvSpPr/>
          <p:nvPr/>
        </p:nvSpPr>
        <p:spPr>
          <a:xfrm>
            <a:off x="7562849" y="1961364"/>
            <a:ext cx="390526" cy="646331"/>
          </a:xfrm>
          <a:prstGeom prst="rect">
            <a:avLst/>
          </a:prstGeom>
          <a:noFill/>
        </p:spPr>
        <p:txBody>
          <a:bodyPr wrap="square" lIns="91440" tIns="45720" rIns="91440" bIns="45720">
            <a:spAutoFit/>
          </a:bodyPr>
          <a:lstStyle/>
          <a:p>
            <a:pPr algn="ctr"/>
            <a:r>
              <a:rPr lang="en-US" sz="3600" b="0" cap="none" spc="0" dirty="0">
                <a:ln w="0"/>
                <a:solidFill>
                  <a:schemeClr val="bg1"/>
                </a:solidFill>
                <a:latin typeface="Segoe UI" panose="020B0502040204020203" pitchFamily="34" charset="0"/>
                <a:cs typeface="Segoe UI" panose="020B0502040204020203" pitchFamily="34" charset="0"/>
              </a:rPr>
              <a:t>?</a:t>
            </a:r>
          </a:p>
        </p:txBody>
      </p:sp>
      <p:sp>
        <p:nvSpPr>
          <p:cNvPr id="7" name="TextBox 6"/>
          <p:cNvSpPr txBox="1"/>
          <p:nvPr/>
        </p:nvSpPr>
        <p:spPr>
          <a:xfrm>
            <a:off x="487950" y="1466945"/>
            <a:ext cx="11216100" cy="4893647"/>
          </a:xfrm>
          <a:prstGeom prst="rect">
            <a:avLst/>
          </a:prstGeom>
          <a:noFill/>
        </p:spPr>
        <p:txBody>
          <a:bodyPr wrap="square" rtlCol="0">
            <a:spAutoFit/>
          </a:bodyPr>
          <a:lstStyle/>
          <a:p>
            <a:pPr marL="342900" lvl="0" indent="-342900">
              <a:buFont typeface="Arial" panose="020B0604020202020204" pitchFamily="34" charset="0"/>
              <a:buChar char="•"/>
            </a:pPr>
            <a:r>
              <a:rPr lang="en-US" sz="2400" b="1" dirty="0">
                <a:solidFill>
                  <a:srgbClr val="70265B"/>
                </a:solidFill>
                <a:latin typeface="Segoe UI" panose="020B0502040204020203" pitchFamily="34" charset="0"/>
                <a:cs typeface="Segoe UI" panose="020B0502040204020203" pitchFamily="34" charset="0"/>
              </a:rPr>
              <a:t>To emerge the application in Sinhala language </a:t>
            </a:r>
            <a:r>
              <a:rPr lang="en-US" sz="2400" dirty="0">
                <a:solidFill>
                  <a:srgbClr val="70265B"/>
                </a:solidFill>
                <a:latin typeface="Segoe UI" panose="020B0502040204020203" pitchFamily="34" charset="0"/>
                <a:cs typeface="Segoe UI" panose="020B0502040204020203" pitchFamily="34" charset="0"/>
              </a:rPr>
              <a:t>to reach the Sri Lankan deaf community in an effective way.</a:t>
            </a:r>
          </a:p>
          <a:p>
            <a:pPr marL="342900" lvl="0" indent="-342900">
              <a:buFont typeface="Arial" panose="020B0604020202020204" pitchFamily="34" charset="0"/>
              <a:buChar char="•"/>
            </a:pPr>
            <a:endParaRPr lang="en-US" sz="2400" dirty="0">
              <a:solidFill>
                <a:srgbClr val="70265B"/>
              </a:solidFill>
              <a:latin typeface="Segoe UI" panose="020B0502040204020203" pitchFamily="34" charset="0"/>
              <a:cs typeface="Segoe UI" panose="020B0502040204020203" pitchFamily="34" charset="0"/>
            </a:endParaRPr>
          </a:p>
          <a:p>
            <a:pPr marL="342900" lvl="0" indent="-342900">
              <a:buFont typeface="Arial" panose="020B0604020202020204" pitchFamily="34" charset="0"/>
              <a:buChar char="•"/>
            </a:pPr>
            <a:r>
              <a:rPr lang="en-US" sz="2400" b="1" dirty="0">
                <a:solidFill>
                  <a:srgbClr val="70265B"/>
                </a:solidFill>
                <a:latin typeface="Segoe UI" panose="020B0502040204020203" pitchFamily="34" charset="0"/>
                <a:cs typeface="Segoe UI" panose="020B0502040204020203" pitchFamily="34" charset="0"/>
              </a:rPr>
              <a:t>To advance the text message to a Graphic Interchange Format (GIF) </a:t>
            </a:r>
            <a:r>
              <a:rPr lang="en-US" sz="2400" dirty="0">
                <a:solidFill>
                  <a:srgbClr val="70265B"/>
                </a:solidFill>
                <a:latin typeface="Segoe UI" panose="020B0502040204020203" pitchFamily="34" charset="0"/>
                <a:cs typeface="Segoe UI" panose="020B0502040204020203" pitchFamily="34" charset="0"/>
              </a:rPr>
              <a:t>to get the message in sign language with more accurate and attractive manner.</a:t>
            </a:r>
          </a:p>
          <a:p>
            <a:pPr marL="342900" lvl="0" indent="-342900">
              <a:buFont typeface="Arial" panose="020B0604020202020204" pitchFamily="34" charset="0"/>
              <a:buChar char="•"/>
            </a:pPr>
            <a:endParaRPr lang="en-US" sz="2400" dirty="0">
              <a:solidFill>
                <a:srgbClr val="70265B"/>
              </a:solidFill>
              <a:latin typeface="Segoe UI" panose="020B0502040204020203" pitchFamily="34" charset="0"/>
              <a:cs typeface="Segoe UI" panose="020B0502040204020203" pitchFamily="34" charset="0"/>
            </a:endParaRPr>
          </a:p>
          <a:p>
            <a:pPr marL="342900" lvl="0" indent="-342900">
              <a:buFont typeface="Arial" panose="020B0604020202020204" pitchFamily="34" charset="0"/>
              <a:buChar char="•"/>
            </a:pPr>
            <a:r>
              <a:rPr lang="en-US" sz="2400" b="1" dirty="0">
                <a:solidFill>
                  <a:srgbClr val="70265B"/>
                </a:solidFill>
                <a:latin typeface="Segoe UI" panose="020B0502040204020203" pitchFamily="34" charset="0"/>
                <a:cs typeface="Segoe UI" panose="020B0502040204020203" pitchFamily="34" charset="0"/>
              </a:rPr>
              <a:t>To allow the generation of own sign language using 2D model </a:t>
            </a:r>
            <a:r>
              <a:rPr lang="en-US" sz="2400" dirty="0">
                <a:solidFill>
                  <a:srgbClr val="70265B"/>
                </a:solidFill>
                <a:latin typeface="Segoe UI" panose="020B0502040204020203" pitchFamily="34" charset="0"/>
                <a:cs typeface="Segoe UI" panose="020B0502040204020203" pitchFamily="34" charset="0"/>
              </a:rPr>
              <a:t>provided which makes hearing impairers more comprehend about the message they want to direct.</a:t>
            </a:r>
          </a:p>
          <a:p>
            <a:pPr marL="342900" lvl="0" indent="-342900">
              <a:buFont typeface="Arial" panose="020B0604020202020204" pitchFamily="34" charset="0"/>
              <a:buChar char="•"/>
            </a:pPr>
            <a:endParaRPr lang="en-US" sz="2400" dirty="0">
              <a:solidFill>
                <a:srgbClr val="70265B"/>
              </a:solidFill>
              <a:latin typeface="Segoe UI" panose="020B0502040204020203" pitchFamily="34" charset="0"/>
              <a:cs typeface="Segoe UI" panose="020B0502040204020203" pitchFamily="34" charset="0"/>
            </a:endParaRPr>
          </a:p>
          <a:p>
            <a:pPr marL="342900" lvl="0" indent="-342900">
              <a:buFont typeface="Arial" panose="020B0604020202020204" pitchFamily="34" charset="0"/>
              <a:buChar char="•"/>
            </a:pPr>
            <a:r>
              <a:rPr lang="en-US" sz="2400" b="1" dirty="0">
                <a:solidFill>
                  <a:srgbClr val="70265B"/>
                </a:solidFill>
                <a:latin typeface="Segoe UI" panose="020B0502040204020203" pitchFamily="34" charset="0"/>
                <a:cs typeface="Segoe UI" panose="020B0502040204020203" pitchFamily="34" charset="0"/>
              </a:rPr>
              <a:t>To enhance Sinhala voice recognition algorithm</a:t>
            </a:r>
            <a:r>
              <a:rPr lang="en-US" sz="2400" dirty="0">
                <a:solidFill>
                  <a:srgbClr val="70265B"/>
                </a:solidFill>
                <a:latin typeface="Segoe UI" panose="020B0502040204020203" pitchFamily="34" charset="0"/>
                <a:cs typeface="Segoe UI" panose="020B0502040204020203" pitchFamily="34" charset="0"/>
              </a:rPr>
              <a:t>.</a:t>
            </a:r>
          </a:p>
          <a:p>
            <a:pPr marL="342900" lvl="0" indent="-342900">
              <a:buFont typeface="Arial" panose="020B0604020202020204" pitchFamily="34" charset="0"/>
              <a:buChar char="•"/>
            </a:pPr>
            <a:endParaRPr lang="en-US" sz="2400" dirty="0">
              <a:solidFill>
                <a:srgbClr val="70265B"/>
              </a:solidFill>
              <a:latin typeface="Segoe UI" panose="020B0502040204020203" pitchFamily="34" charset="0"/>
              <a:cs typeface="Segoe UI" panose="020B0502040204020203" pitchFamily="34" charset="0"/>
            </a:endParaRPr>
          </a:p>
          <a:p>
            <a:pPr marL="342900" lvl="0" indent="-342900">
              <a:buFont typeface="Arial" panose="020B0604020202020204" pitchFamily="34" charset="0"/>
              <a:buChar char="•"/>
            </a:pPr>
            <a:r>
              <a:rPr lang="en-US" sz="2400" b="1" dirty="0">
                <a:solidFill>
                  <a:srgbClr val="70265B"/>
                </a:solidFill>
                <a:latin typeface="Segoe UI" panose="020B0502040204020203" pitchFamily="34" charset="0"/>
                <a:cs typeface="Segoe UI" panose="020B0502040204020203" pitchFamily="34" charset="0"/>
              </a:rPr>
              <a:t>To interact with the most popular social media </a:t>
            </a:r>
            <a:r>
              <a:rPr lang="en-US" sz="2400" dirty="0">
                <a:solidFill>
                  <a:srgbClr val="70265B"/>
                </a:solidFill>
                <a:latin typeface="Segoe UI" panose="020B0502040204020203" pitchFamily="34" charset="0"/>
                <a:cs typeface="Segoe UI" panose="020B0502040204020203" pitchFamily="34" charset="0"/>
              </a:rPr>
              <a:t>like Facebook Messenger.</a:t>
            </a:r>
          </a:p>
        </p:txBody>
      </p:sp>
      <p:cxnSp>
        <p:nvCxnSpPr>
          <p:cNvPr id="9" name="Straight Connector 8"/>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1"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836232-DC50-4BBF-9BAA-E65A5D732CA8}" type="slidenum">
              <a:rPr lang="en-US" sz="2000" b="1" smtClean="0">
                <a:solidFill>
                  <a:schemeClr val="tx1"/>
                </a:solidFill>
              </a:rPr>
              <a:pPr/>
              <a:t>15</a:t>
            </a:fld>
            <a:endParaRPr lang="en-US" sz="2000" b="1" dirty="0">
              <a:solidFill>
                <a:schemeClr val="tx1"/>
              </a:solidFill>
            </a:endParaRPr>
          </a:p>
        </p:txBody>
      </p:sp>
      <p:sp>
        <p:nvSpPr>
          <p:cNvPr id="12" name="TextBox 11"/>
          <p:cNvSpPr txBox="1"/>
          <p:nvPr/>
        </p:nvSpPr>
        <p:spPr>
          <a:xfrm>
            <a:off x="4513539" y="6488668"/>
            <a:ext cx="3378180" cy="369332"/>
          </a:xfrm>
          <a:prstGeom prst="rect">
            <a:avLst/>
          </a:prstGeom>
          <a:noFill/>
        </p:spPr>
        <p:txBody>
          <a:bodyPr wrap="square" rtlCol="0">
            <a:spAutoFit/>
          </a:bodyPr>
          <a:lstStyle/>
          <a:p>
            <a:r>
              <a:rPr lang="en-US" b="1" dirty="0"/>
              <a:t>IT 14106866 – W.Shenali Tissera</a:t>
            </a:r>
          </a:p>
        </p:txBody>
      </p:sp>
    </p:spTree>
    <p:extLst>
      <p:ext uri="{BB962C8B-B14F-4D97-AF65-F5344CB8AC3E}">
        <p14:creationId xmlns:p14="http://schemas.microsoft.com/office/powerpoint/2010/main" val="771295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Existing Systems</a:t>
            </a:r>
          </a:p>
        </p:txBody>
      </p:sp>
      <p:sp>
        <p:nvSpPr>
          <p:cNvPr id="4" name="Rectangle 3"/>
          <p:cNvSpPr/>
          <p:nvPr/>
        </p:nvSpPr>
        <p:spPr>
          <a:xfrm>
            <a:off x="7562849" y="1961364"/>
            <a:ext cx="390526" cy="646331"/>
          </a:xfrm>
          <a:prstGeom prst="rect">
            <a:avLst/>
          </a:prstGeom>
          <a:noFill/>
        </p:spPr>
        <p:txBody>
          <a:bodyPr wrap="square" lIns="91440" tIns="45720" rIns="91440" bIns="45720">
            <a:spAutoFit/>
          </a:bodyPr>
          <a:lstStyle/>
          <a:p>
            <a:pPr algn="ctr"/>
            <a:r>
              <a:rPr lang="en-US" sz="3600" b="0" cap="none" spc="0" dirty="0">
                <a:ln w="0"/>
                <a:solidFill>
                  <a:schemeClr val="bg1"/>
                </a:solidFill>
                <a:latin typeface="Segoe UI" panose="020B0502040204020203" pitchFamily="34" charset="0"/>
                <a:cs typeface="Segoe UI" panose="020B0502040204020203" pitchFamily="34" charset="0"/>
              </a:rPr>
              <a:t>?</a:t>
            </a:r>
          </a:p>
        </p:txBody>
      </p:sp>
      <p:cxnSp>
        <p:nvCxnSpPr>
          <p:cNvPr id="8" name="Straight Connector 7"/>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98" y="4537313"/>
            <a:ext cx="1340701" cy="1146831"/>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97" y="1920524"/>
            <a:ext cx="1340701" cy="1236277"/>
          </a:xfrm>
          <a:prstGeom prst="rect">
            <a:avLst/>
          </a:prstGeom>
        </p:spPr>
      </p:pic>
      <p:sp>
        <p:nvSpPr>
          <p:cNvPr id="3" name="TextBox 2"/>
          <p:cNvSpPr txBox="1"/>
          <p:nvPr/>
        </p:nvSpPr>
        <p:spPr>
          <a:xfrm>
            <a:off x="3210339" y="1697889"/>
            <a:ext cx="6665843"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dirty="0"/>
              <a:t>Face to face communication</a:t>
            </a:r>
          </a:p>
          <a:p>
            <a:pPr marL="285750" indent="-285750">
              <a:lnSpc>
                <a:spcPct val="150000"/>
              </a:lnSpc>
              <a:buFont typeface="Wingdings" panose="05000000000000000000" pitchFamily="2" charset="2"/>
              <a:buChar char="ü"/>
            </a:pPr>
            <a:r>
              <a:rPr lang="en-US" dirty="0"/>
              <a:t>Supports for English Sign language</a:t>
            </a:r>
          </a:p>
          <a:p>
            <a:pPr marL="285750" indent="-285750">
              <a:lnSpc>
                <a:spcPct val="150000"/>
              </a:lnSpc>
              <a:buFont typeface="Wingdings" panose="05000000000000000000" pitchFamily="2" charset="2"/>
              <a:buChar char="ü"/>
            </a:pPr>
            <a:r>
              <a:rPr lang="en-US" dirty="0"/>
              <a:t>Speech to Text translation</a:t>
            </a:r>
          </a:p>
          <a:p>
            <a:pPr marL="285750" indent="-285750">
              <a:lnSpc>
                <a:spcPct val="150000"/>
              </a:lnSpc>
              <a:buFont typeface="Wingdings" panose="05000000000000000000" pitchFamily="2" charset="2"/>
              <a:buChar char="ü"/>
            </a:pPr>
            <a:r>
              <a:rPr lang="en-US" dirty="0"/>
              <a:t>System has Note Speak Listen for Deaf app functionality</a:t>
            </a:r>
          </a:p>
        </p:txBody>
      </p:sp>
      <p:sp>
        <p:nvSpPr>
          <p:cNvPr id="16" name="Left Brace 15"/>
          <p:cNvSpPr/>
          <p:nvPr/>
        </p:nvSpPr>
        <p:spPr>
          <a:xfrm>
            <a:off x="2597426" y="1715360"/>
            <a:ext cx="506896" cy="1646607"/>
          </a:xfrm>
          <a:prstGeom prst="leftBrace">
            <a:avLst/>
          </a:prstGeom>
          <a:ln w="38100">
            <a:solidFill>
              <a:srgbClr val="00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3210339" y="4047056"/>
            <a:ext cx="6665843"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dirty="0"/>
              <a:t>Communicate over moderate distances</a:t>
            </a:r>
          </a:p>
          <a:p>
            <a:pPr marL="285750" indent="-285750">
              <a:lnSpc>
                <a:spcPct val="150000"/>
              </a:lnSpc>
              <a:buFont typeface="Wingdings" panose="05000000000000000000" pitchFamily="2" charset="2"/>
              <a:buChar char="ü"/>
            </a:pPr>
            <a:r>
              <a:rPr lang="en-US" dirty="0"/>
              <a:t>Input text via voice recognition or the keyboard</a:t>
            </a:r>
          </a:p>
          <a:p>
            <a:pPr marL="285750" indent="-285750">
              <a:lnSpc>
                <a:spcPct val="150000"/>
              </a:lnSpc>
              <a:buFont typeface="Wingdings" panose="05000000000000000000" pitchFamily="2" charset="2"/>
              <a:buChar char="ü"/>
            </a:pPr>
            <a:r>
              <a:rPr lang="en-US" dirty="0"/>
              <a:t>Using a network connection rather than Bluetooth </a:t>
            </a:r>
          </a:p>
          <a:p>
            <a:pPr marL="285750" indent="-285750">
              <a:lnSpc>
                <a:spcPct val="150000"/>
              </a:lnSpc>
              <a:buFont typeface="Wingdings" panose="05000000000000000000" pitchFamily="2" charset="2"/>
              <a:buChar char="ü"/>
            </a:pPr>
            <a:r>
              <a:rPr lang="en-US" dirty="0"/>
              <a:t>Connection could be an Intranet or even a connection via the Internet </a:t>
            </a:r>
          </a:p>
        </p:txBody>
      </p:sp>
      <p:sp>
        <p:nvSpPr>
          <p:cNvPr id="19" name="Left Brace 18"/>
          <p:cNvSpPr/>
          <p:nvPr/>
        </p:nvSpPr>
        <p:spPr>
          <a:xfrm>
            <a:off x="2597426" y="4154775"/>
            <a:ext cx="506896" cy="1911909"/>
          </a:xfrm>
          <a:prstGeom prst="leftBrace">
            <a:avLst/>
          </a:prstGeom>
          <a:ln w="38100">
            <a:solidFill>
              <a:srgbClr val="00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836232-DC50-4BBF-9BAA-E65A5D732CA8}" type="slidenum">
              <a:rPr lang="en-US" sz="2000" b="1" smtClean="0">
                <a:solidFill>
                  <a:schemeClr val="tx1"/>
                </a:solidFill>
              </a:rPr>
              <a:pPr/>
              <a:t>16</a:t>
            </a:fld>
            <a:endParaRPr lang="en-US" sz="2000" b="1" dirty="0">
              <a:solidFill>
                <a:schemeClr val="tx1"/>
              </a:solidFill>
            </a:endParaRPr>
          </a:p>
        </p:txBody>
      </p:sp>
      <p:sp>
        <p:nvSpPr>
          <p:cNvPr id="17" name="TextBox 16"/>
          <p:cNvSpPr txBox="1"/>
          <p:nvPr/>
        </p:nvSpPr>
        <p:spPr>
          <a:xfrm>
            <a:off x="4513539" y="6488668"/>
            <a:ext cx="3378180" cy="369332"/>
          </a:xfrm>
          <a:prstGeom prst="rect">
            <a:avLst/>
          </a:prstGeom>
          <a:noFill/>
        </p:spPr>
        <p:txBody>
          <a:bodyPr wrap="square" rtlCol="0">
            <a:spAutoFit/>
          </a:bodyPr>
          <a:lstStyle/>
          <a:p>
            <a:r>
              <a:rPr lang="en-US" b="1" dirty="0"/>
              <a:t>IT 14106866 – W.Shenali Tissera</a:t>
            </a:r>
          </a:p>
        </p:txBody>
      </p:sp>
    </p:spTree>
    <p:extLst>
      <p:ext uri="{BB962C8B-B14F-4D97-AF65-F5344CB8AC3E}">
        <p14:creationId xmlns:p14="http://schemas.microsoft.com/office/powerpoint/2010/main" val="1227406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Existing Systems</a:t>
            </a:r>
          </a:p>
        </p:txBody>
      </p:sp>
      <p:sp>
        <p:nvSpPr>
          <p:cNvPr id="4" name="Rectangle 3"/>
          <p:cNvSpPr/>
          <p:nvPr/>
        </p:nvSpPr>
        <p:spPr>
          <a:xfrm>
            <a:off x="7562849" y="1961364"/>
            <a:ext cx="390526" cy="646331"/>
          </a:xfrm>
          <a:prstGeom prst="rect">
            <a:avLst/>
          </a:prstGeom>
          <a:noFill/>
        </p:spPr>
        <p:txBody>
          <a:bodyPr wrap="square" lIns="91440" tIns="45720" rIns="91440" bIns="45720">
            <a:spAutoFit/>
          </a:bodyPr>
          <a:lstStyle/>
          <a:p>
            <a:pPr algn="ctr"/>
            <a:r>
              <a:rPr lang="en-US" sz="3600" b="0" cap="none" spc="0" dirty="0">
                <a:ln w="0"/>
                <a:solidFill>
                  <a:schemeClr val="bg1"/>
                </a:solidFill>
                <a:latin typeface="Segoe UI" panose="020B0502040204020203" pitchFamily="34" charset="0"/>
                <a:cs typeface="Segoe UI" panose="020B0502040204020203" pitchFamily="34" charset="0"/>
              </a:rPr>
              <a:t>?</a:t>
            </a:r>
          </a:p>
        </p:txBody>
      </p:sp>
      <p:cxnSp>
        <p:nvCxnSpPr>
          <p:cNvPr id="8" name="Straight Connector 7"/>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pic>
        <p:nvPicPr>
          <p:cNvPr id="11" name="Picture Placeholder 6"/>
          <p:cNvPicPr>
            <a:picLocks noChangeAspect="1"/>
          </p:cNvPicPr>
          <p:nvPr/>
        </p:nvPicPr>
        <p:blipFill>
          <a:blip r:embed="rId2">
            <a:extLst>
              <a:ext uri="{28A0092B-C50C-407E-A947-70E740481C1C}">
                <a14:useLocalDpi xmlns:a14="http://schemas.microsoft.com/office/drawing/2010/main" val="0"/>
              </a:ext>
            </a:extLst>
          </a:blip>
          <a:srcRect l="3709" r="3709"/>
          <a:stretch>
            <a:fillRect/>
          </a:stretch>
        </p:blipFill>
        <p:spPr>
          <a:xfrm>
            <a:off x="960611" y="3409323"/>
            <a:ext cx="1583099" cy="986720"/>
          </a:xfrm>
          <a:prstGeom prst="rect">
            <a:avLst/>
          </a:prstGeom>
        </p:spPr>
      </p:pic>
      <p:pic>
        <p:nvPicPr>
          <p:cNvPr id="12" name="Picture Placeholder 9"/>
          <p:cNvPicPr>
            <a:picLocks noChangeAspect="1"/>
          </p:cNvPicPr>
          <p:nvPr/>
        </p:nvPicPr>
        <p:blipFill>
          <a:blip r:embed="rId3">
            <a:extLst>
              <a:ext uri="{28A0092B-C50C-407E-A947-70E740481C1C}">
                <a14:useLocalDpi xmlns:a14="http://schemas.microsoft.com/office/drawing/2010/main" val="0"/>
              </a:ext>
            </a:extLst>
          </a:blip>
          <a:srcRect l="5507" r="5507"/>
          <a:stretch>
            <a:fillRect/>
          </a:stretch>
        </p:blipFill>
        <p:spPr>
          <a:xfrm>
            <a:off x="939561" y="1791125"/>
            <a:ext cx="1679619" cy="1046879"/>
          </a:xfrm>
          <a:prstGeom prst="round1Rect">
            <a:avLst>
              <a:gd name="adj" fmla="val 0"/>
            </a:avLst>
          </a:prstGeom>
        </p:spPr>
      </p:pic>
      <p:pic>
        <p:nvPicPr>
          <p:cNvPr id="13" name="Picture Placeholder 11"/>
          <p:cNvPicPr>
            <a:picLocks noChangeAspect="1"/>
          </p:cNvPicPr>
          <p:nvPr/>
        </p:nvPicPr>
        <p:blipFill>
          <a:blip r:embed="rId4">
            <a:extLst>
              <a:ext uri="{28A0092B-C50C-407E-A947-70E740481C1C}">
                <a14:useLocalDpi xmlns:a14="http://schemas.microsoft.com/office/drawing/2010/main" val="0"/>
              </a:ext>
            </a:extLst>
          </a:blip>
          <a:srcRect t="12446" b="12446"/>
          <a:stretch>
            <a:fillRect/>
          </a:stretch>
        </p:blipFill>
        <p:spPr>
          <a:xfrm>
            <a:off x="939561" y="5035738"/>
            <a:ext cx="1625202" cy="1012963"/>
          </a:xfrm>
          <a:prstGeom prst="rect">
            <a:avLst/>
          </a:prstGeom>
        </p:spPr>
      </p:pic>
      <p:sp>
        <p:nvSpPr>
          <p:cNvPr id="14" name="TextBox 13"/>
          <p:cNvSpPr txBox="1"/>
          <p:nvPr/>
        </p:nvSpPr>
        <p:spPr>
          <a:xfrm>
            <a:off x="3541643" y="1672974"/>
            <a:ext cx="6665843"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dirty="0"/>
              <a:t>Web based application</a:t>
            </a:r>
          </a:p>
          <a:p>
            <a:pPr marL="285750" indent="-285750">
              <a:lnSpc>
                <a:spcPct val="150000"/>
              </a:lnSpc>
              <a:buFont typeface="Wingdings" panose="05000000000000000000" pitchFamily="2" charset="2"/>
              <a:buChar char="ü"/>
            </a:pPr>
            <a:r>
              <a:rPr lang="en-US" dirty="0"/>
              <a:t>Sinhala sign language </a:t>
            </a:r>
          </a:p>
          <a:p>
            <a:pPr marL="285750" indent="-285750">
              <a:lnSpc>
                <a:spcPct val="150000"/>
              </a:lnSpc>
              <a:buFont typeface="Wingdings" panose="05000000000000000000" pitchFamily="2" charset="2"/>
              <a:buChar char="ü"/>
            </a:pPr>
            <a:r>
              <a:rPr lang="en-US" dirty="0"/>
              <a:t>Intention to spread pure Buddhism among Deaf community</a:t>
            </a:r>
          </a:p>
        </p:txBody>
      </p:sp>
      <p:sp>
        <p:nvSpPr>
          <p:cNvPr id="15" name="Left Brace 14"/>
          <p:cNvSpPr/>
          <p:nvPr/>
        </p:nvSpPr>
        <p:spPr>
          <a:xfrm>
            <a:off x="2915478" y="1614555"/>
            <a:ext cx="506896" cy="1346937"/>
          </a:xfrm>
          <a:prstGeom prst="leftBrace">
            <a:avLst/>
          </a:prstGeom>
          <a:ln w="38100">
            <a:solidFill>
              <a:srgbClr val="00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3541642" y="3223890"/>
            <a:ext cx="6665843"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dirty="0"/>
              <a:t>Interpret the processed signal and map the signal to words</a:t>
            </a:r>
          </a:p>
          <a:p>
            <a:pPr marL="285750" indent="-285750">
              <a:lnSpc>
                <a:spcPct val="150000"/>
              </a:lnSpc>
              <a:buFont typeface="Wingdings" panose="05000000000000000000" pitchFamily="2" charset="2"/>
              <a:buChar char="ü"/>
            </a:pPr>
            <a:r>
              <a:rPr lang="en-US" dirty="0"/>
              <a:t>Recognizing and interpreting voice</a:t>
            </a:r>
          </a:p>
          <a:p>
            <a:pPr marL="285750" indent="-285750">
              <a:lnSpc>
                <a:spcPct val="150000"/>
              </a:lnSpc>
              <a:buFont typeface="Wingdings" panose="05000000000000000000" pitchFamily="2" charset="2"/>
              <a:buChar char="ü"/>
            </a:pPr>
            <a:r>
              <a:rPr lang="en-US" dirty="0"/>
              <a:t>Achieve speech understanding </a:t>
            </a:r>
          </a:p>
        </p:txBody>
      </p:sp>
      <p:sp>
        <p:nvSpPr>
          <p:cNvPr id="18" name="Left Brace 17"/>
          <p:cNvSpPr/>
          <p:nvPr/>
        </p:nvSpPr>
        <p:spPr>
          <a:xfrm>
            <a:off x="2915478" y="3216251"/>
            <a:ext cx="506896" cy="1346937"/>
          </a:xfrm>
          <a:prstGeom prst="leftBrace">
            <a:avLst/>
          </a:prstGeom>
          <a:ln w="38100">
            <a:solidFill>
              <a:srgbClr val="00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p:cNvSpPr/>
          <p:nvPr/>
        </p:nvSpPr>
        <p:spPr>
          <a:xfrm>
            <a:off x="2915477" y="4872806"/>
            <a:ext cx="506896" cy="1346937"/>
          </a:xfrm>
          <a:prstGeom prst="leftBrace">
            <a:avLst/>
          </a:prstGeom>
          <a:ln w="38100">
            <a:solidFill>
              <a:srgbClr val="00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3541641" y="4872806"/>
            <a:ext cx="6665843"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dirty="0"/>
              <a:t>System used for children</a:t>
            </a:r>
          </a:p>
          <a:p>
            <a:pPr marL="285750" indent="-285750">
              <a:lnSpc>
                <a:spcPct val="150000"/>
              </a:lnSpc>
              <a:buFont typeface="Wingdings" panose="05000000000000000000" pitchFamily="2" charset="2"/>
              <a:buChar char="ü"/>
            </a:pPr>
            <a:r>
              <a:rPr lang="en-US" dirty="0"/>
              <a:t>Game based learning system</a:t>
            </a:r>
          </a:p>
          <a:p>
            <a:pPr marL="285750" indent="-285750">
              <a:lnSpc>
                <a:spcPct val="150000"/>
              </a:lnSpc>
              <a:buFont typeface="Wingdings" panose="05000000000000000000" pitchFamily="2" charset="2"/>
              <a:buChar char="ü"/>
            </a:pPr>
            <a:r>
              <a:rPr lang="en-US" dirty="0"/>
              <a:t>Identify individual signs and phonetics though videos and images</a:t>
            </a:r>
          </a:p>
        </p:txBody>
      </p:sp>
      <p:sp>
        <p:nvSpPr>
          <p:cNvPr id="21" name="Slide Number Placeholder 1"/>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836232-DC50-4BBF-9BAA-E65A5D732CA8}" type="slidenum">
              <a:rPr lang="en-US" sz="2000" b="1" smtClean="0">
                <a:solidFill>
                  <a:schemeClr val="tx1"/>
                </a:solidFill>
              </a:rPr>
              <a:pPr/>
              <a:t>17</a:t>
            </a:fld>
            <a:endParaRPr lang="en-US" sz="2000" b="1" dirty="0">
              <a:solidFill>
                <a:schemeClr val="tx1"/>
              </a:solidFill>
            </a:endParaRPr>
          </a:p>
        </p:txBody>
      </p:sp>
      <p:sp>
        <p:nvSpPr>
          <p:cNvPr id="22" name="TextBox 21"/>
          <p:cNvSpPr txBox="1"/>
          <p:nvPr/>
        </p:nvSpPr>
        <p:spPr>
          <a:xfrm>
            <a:off x="4513539" y="6488668"/>
            <a:ext cx="3378180" cy="369332"/>
          </a:xfrm>
          <a:prstGeom prst="rect">
            <a:avLst/>
          </a:prstGeom>
          <a:noFill/>
        </p:spPr>
        <p:txBody>
          <a:bodyPr wrap="square" rtlCol="0">
            <a:spAutoFit/>
          </a:bodyPr>
          <a:lstStyle/>
          <a:p>
            <a:r>
              <a:rPr lang="en-US" b="1" dirty="0"/>
              <a:t>IT 14106866 – W.Shenali Tissera</a:t>
            </a:r>
          </a:p>
        </p:txBody>
      </p:sp>
    </p:spTree>
    <p:extLst>
      <p:ext uri="{BB962C8B-B14F-4D97-AF65-F5344CB8AC3E}">
        <p14:creationId xmlns:p14="http://schemas.microsoft.com/office/powerpoint/2010/main" val="66430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Comparison with Available systems</a:t>
            </a:r>
          </a:p>
        </p:txBody>
      </p:sp>
      <p:sp>
        <p:nvSpPr>
          <p:cNvPr id="4" name="Rectangle 3"/>
          <p:cNvSpPr/>
          <p:nvPr/>
        </p:nvSpPr>
        <p:spPr>
          <a:xfrm>
            <a:off x="7562849" y="1961364"/>
            <a:ext cx="390526" cy="646331"/>
          </a:xfrm>
          <a:prstGeom prst="rect">
            <a:avLst/>
          </a:prstGeom>
          <a:noFill/>
        </p:spPr>
        <p:txBody>
          <a:bodyPr wrap="square" lIns="91440" tIns="45720" rIns="91440" bIns="45720">
            <a:spAutoFit/>
          </a:bodyPr>
          <a:lstStyle/>
          <a:p>
            <a:pPr algn="ctr"/>
            <a:r>
              <a:rPr lang="en-US" sz="3600" b="0" cap="none" spc="0" dirty="0">
                <a:ln w="0"/>
                <a:solidFill>
                  <a:schemeClr val="bg1"/>
                </a:solidFill>
                <a:latin typeface="Segoe UI" panose="020B0502040204020203" pitchFamily="34" charset="0"/>
                <a:cs typeface="Segoe UI" panose="020B0502040204020203" pitchFamily="34" charset="0"/>
              </a:rPr>
              <a:t>?</a:t>
            </a:r>
          </a:p>
        </p:txBody>
      </p:sp>
      <p:sp>
        <p:nvSpPr>
          <p:cNvPr id="7" name="Rectangle 6"/>
          <p:cNvSpPr/>
          <p:nvPr/>
        </p:nvSpPr>
        <p:spPr>
          <a:xfrm>
            <a:off x="7606392" y="2076988"/>
            <a:ext cx="390526" cy="646331"/>
          </a:xfrm>
          <a:prstGeom prst="rect">
            <a:avLst/>
          </a:prstGeom>
          <a:noFill/>
        </p:spPr>
        <p:txBody>
          <a:bodyPr wrap="square" lIns="91440" tIns="45720" rIns="91440" bIns="45720">
            <a:spAutoFit/>
          </a:bodyPr>
          <a:lstStyle/>
          <a:p>
            <a:pPr algn="ctr"/>
            <a:r>
              <a:rPr lang="en-US" sz="3600" b="0" cap="none" spc="0" dirty="0">
                <a:ln w="0"/>
                <a:solidFill>
                  <a:schemeClr val="bg1"/>
                </a:solidFill>
                <a:latin typeface="Segoe UI" panose="020B0502040204020203" pitchFamily="34" charset="0"/>
                <a:cs typeface="Segoe UI" panose="020B0502040204020203" pitchFamily="34" charset="0"/>
              </a:rPr>
              <a:t>?</a:t>
            </a:r>
          </a:p>
        </p:txBody>
      </p:sp>
      <p:graphicFrame>
        <p:nvGraphicFramePr>
          <p:cNvPr id="9" name="Table 8"/>
          <p:cNvGraphicFramePr>
            <a:graphicFrameLocks noGrp="1"/>
          </p:cNvGraphicFramePr>
          <p:nvPr>
            <p:extLst>
              <p:ext uri="{D42A27DB-BD31-4B8C-83A1-F6EECF244321}">
                <p14:modId xmlns:p14="http://schemas.microsoft.com/office/powerpoint/2010/main" val="3166975717"/>
              </p:ext>
            </p:extLst>
          </p:nvPr>
        </p:nvGraphicFramePr>
        <p:xfrm>
          <a:off x="666395" y="2004922"/>
          <a:ext cx="10690960" cy="4583614"/>
        </p:xfrm>
        <a:graphic>
          <a:graphicData uri="http://schemas.openxmlformats.org/drawingml/2006/table">
            <a:tbl>
              <a:tblPr firstRow="1" bandRow="1">
                <a:tableStyleId>{00A15C55-8517-42AA-B614-E9B94910E393}</a:tableStyleId>
              </a:tblPr>
              <a:tblGrid>
                <a:gridCol w="2001077">
                  <a:extLst>
                    <a:ext uri="{9D8B030D-6E8A-4147-A177-3AD203B41FA5}">
                      <a16:colId xmlns:a16="http://schemas.microsoft.com/office/drawing/2014/main" val="2919910755"/>
                    </a:ext>
                  </a:extLst>
                </a:gridCol>
                <a:gridCol w="1166191">
                  <a:extLst>
                    <a:ext uri="{9D8B030D-6E8A-4147-A177-3AD203B41FA5}">
                      <a16:colId xmlns:a16="http://schemas.microsoft.com/office/drawing/2014/main" val="731594102"/>
                    </a:ext>
                  </a:extLst>
                </a:gridCol>
                <a:gridCol w="1629043">
                  <a:extLst>
                    <a:ext uri="{9D8B030D-6E8A-4147-A177-3AD203B41FA5}">
                      <a16:colId xmlns:a16="http://schemas.microsoft.com/office/drawing/2014/main" val="3390483208"/>
                    </a:ext>
                  </a:extLst>
                </a:gridCol>
                <a:gridCol w="1498470">
                  <a:extLst>
                    <a:ext uri="{9D8B030D-6E8A-4147-A177-3AD203B41FA5}">
                      <a16:colId xmlns:a16="http://schemas.microsoft.com/office/drawing/2014/main" val="1528534580"/>
                    </a:ext>
                  </a:extLst>
                </a:gridCol>
                <a:gridCol w="1341619">
                  <a:extLst>
                    <a:ext uri="{9D8B030D-6E8A-4147-A177-3AD203B41FA5}">
                      <a16:colId xmlns:a16="http://schemas.microsoft.com/office/drawing/2014/main" val="3543119042"/>
                    </a:ext>
                  </a:extLst>
                </a:gridCol>
                <a:gridCol w="1388329">
                  <a:extLst>
                    <a:ext uri="{9D8B030D-6E8A-4147-A177-3AD203B41FA5}">
                      <a16:colId xmlns:a16="http://schemas.microsoft.com/office/drawing/2014/main" val="1190629419"/>
                    </a:ext>
                  </a:extLst>
                </a:gridCol>
                <a:gridCol w="1666231">
                  <a:extLst>
                    <a:ext uri="{9D8B030D-6E8A-4147-A177-3AD203B41FA5}">
                      <a16:colId xmlns:a16="http://schemas.microsoft.com/office/drawing/2014/main" val="3720215357"/>
                    </a:ext>
                  </a:extLst>
                </a:gridCol>
              </a:tblGrid>
              <a:tr h="563362">
                <a:tc>
                  <a:txBody>
                    <a:bodyPr/>
                    <a:lstStyle/>
                    <a:p>
                      <a:pPr algn="r"/>
                      <a:r>
                        <a:rPr lang="en-US" dirty="0">
                          <a:solidFill>
                            <a:schemeClr val="tx1">
                              <a:lumMod val="75000"/>
                              <a:lumOff val="25000"/>
                            </a:schemeClr>
                          </a:solidFill>
                        </a:rPr>
                        <a:t>Product</a:t>
                      </a:r>
                    </a:p>
                    <a:p>
                      <a:pPr algn="l"/>
                      <a:r>
                        <a:rPr lang="en-US" dirty="0">
                          <a:solidFill>
                            <a:schemeClr val="tx1">
                              <a:lumMod val="75000"/>
                              <a:lumOff val="25000"/>
                            </a:schemeClr>
                          </a:solidFill>
                        </a:rPr>
                        <a:t>Feature</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txBody>
                  <a:tcPr/>
                </a:tc>
                <a:tc>
                  <a:txBody>
                    <a:bodyPr/>
                    <a:lstStyle/>
                    <a:p>
                      <a:pPr algn="ctr"/>
                      <a:r>
                        <a:rPr lang="en-US" dirty="0">
                          <a:solidFill>
                            <a:schemeClr val="tx1">
                              <a:lumMod val="75000"/>
                              <a:lumOff val="25000"/>
                            </a:schemeClr>
                          </a:solidFill>
                        </a:rPr>
                        <a:t>Deaf Chat</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txBody>
                  <a:tcPr/>
                </a:tc>
                <a:tc>
                  <a:txBody>
                    <a:bodyPr/>
                    <a:lstStyle/>
                    <a:p>
                      <a:pPr algn="ctr"/>
                      <a:r>
                        <a:rPr lang="en-US" dirty="0">
                          <a:solidFill>
                            <a:schemeClr val="tx1">
                              <a:lumMod val="75000"/>
                              <a:lumOff val="25000"/>
                            </a:schemeClr>
                          </a:solidFill>
                        </a:rPr>
                        <a:t>Deaf hearing chat</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txBody>
                  <a:tcPr/>
                </a:tc>
                <a:tc>
                  <a:txBody>
                    <a:bodyPr/>
                    <a:lstStyle/>
                    <a:p>
                      <a:pPr algn="ctr"/>
                      <a:r>
                        <a:rPr lang="en-US" dirty="0">
                          <a:solidFill>
                            <a:schemeClr val="tx1">
                              <a:lumMod val="75000"/>
                              <a:lumOff val="25000"/>
                            </a:schemeClr>
                          </a:solidFill>
                        </a:rPr>
                        <a:t>Nihanda</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txBody>
                  <a:tcPr/>
                </a:tc>
                <a:tc>
                  <a:txBody>
                    <a:bodyPr/>
                    <a:lstStyle/>
                    <a:p>
                      <a:pPr algn="ctr"/>
                      <a:r>
                        <a:rPr lang="en-US" dirty="0">
                          <a:solidFill>
                            <a:schemeClr val="tx1">
                              <a:lumMod val="75000"/>
                              <a:lumOff val="25000"/>
                            </a:schemeClr>
                          </a:solidFill>
                        </a:rPr>
                        <a:t>Ahanna</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txBody>
                  <a:tcPr/>
                </a:tc>
                <a:tc>
                  <a:txBody>
                    <a:bodyPr/>
                    <a:lstStyle/>
                    <a:p>
                      <a:pPr algn="ctr"/>
                      <a:r>
                        <a:rPr lang="en-US" dirty="0">
                          <a:solidFill>
                            <a:schemeClr val="tx1">
                              <a:lumMod val="75000"/>
                              <a:lumOff val="25000"/>
                            </a:schemeClr>
                          </a:solidFill>
                        </a:rPr>
                        <a:t>Kathana</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txBody>
                  <a:tcPr/>
                </a:tc>
                <a:tc>
                  <a:txBody>
                    <a:bodyPr/>
                    <a:lstStyle/>
                    <a:p>
                      <a:pPr algn="ctr"/>
                      <a:r>
                        <a:rPr lang="en-US" dirty="0">
                          <a:solidFill>
                            <a:schemeClr val="tx1">
                              <a:lumMod val="75000"/>
                              <a:lumOff val="25000"/>
                            </a:schemeClr>
                          </a:solidFill>
                        </a:rPr>
                        <a:t>Sanwada</a:t>
                      </a:r>
                      <a:endParaRPr lang="en-US" dirty="0">
                        <a:solidFill>
                          <a:schemeClr val="tx1">
                            <a:lumMod val="75000"/>
                            <a:lumOff val="25000"/>
                          </a:schemeClr>
                        </a:solidFill>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885856498"/>
                  </a:ext>
                </a:extLst>
              </a:tr>
              <a:tr h="563362">
                <a:tc>
                  <a:txBody>
                    <a:bodyPr/>
                    <a:lstStyle/>
                    <a:p>
                      <a:r>
                        <a:rPr lang="en-US" sz="1400" dirty="0"/>
                        <a:t>Speech to Sign translation (Sinhala)</a:t>
                      </a:r>
                      <a:endParaRPr lang="en-US" sz="1400"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507121349"/>
                  </a:ext>
                </a:extLst>
              </a:tr>
              <a:tr h="563362">
                <a:tc>
                  <a:txBody>
                    <a:bodyPr/>
                    <a:lstStyle/>
                    <a:p>
                      <a:r>
                        <a:rPr lang="en-US" sz="1400" dirty="0"/>
                        <a:t>Text to Sign translation – Sinhala &amp; Singlish</a:t>
                      </a:r>
                      <a:endParaRPr lang="en-US" sz="1400"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282837839"/>
                  </a:ext>
                </a:extLst>
              </a:tr>
              <a:tr h="563362">
                <a:tc>
                  <a:txBody>
                    <a:bodyPr/>
                    <a:lstStyle/>
                    <a:p>
                      <a:r>
                        <a:rPr lang="en-US" sz="1400" dirty="0"/>
                        <a:t>Sign language to GIF</a:t>
                      </a:r>
                      <a:endParaRPr lang="en-US" sz="1400"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585760552"/>
                  </a:ext>
                </a:extLst>
              </a:tr>
              <a:tr h="563362">
                <a:tc>
                  <a:txBody>
                    <a:bodyPr/>
                    <a:lstStyle/>
                    <a:p>
                      <a:r>
                        <a:rPr lang="en-US" sz="1400" dirty="0"/>
                        <a:t>Sign using 2D Model</a:t>
                      </a:r>
                      <a:endParaRPr lang="en-US" sz="1400"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635122922"/>
                  </a:ext>
                </a:extLst>
              </a:tr>
              <a:tr h="563362">
                <a:tc>
                  <a:txBody>
                    <a:bodyPr/>
                    <a:lstStyle/>
                    <a:p>
                      <a:r>
                        <a:rPr lang="en-US" sz="1400" dirty="0"/>
                        <a:t>Stickers &amp; Animated stickers</a:t>
                      </a:r>
                      <a:endParaRPr lang="en-US" sz="1400" dirty="0">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438622602"/>
                  </a:ext>
                </a:extLst>
              </a:tr>
              <a:tr h="563362">
                <a:tc>
                  <a:txBody>
                    <a:bodyPr/>
                    <a:lstStyle/>
                    <a:p>
                      <a:r>
                        <a:rPr lang="en-US" sz="1400" dirty="0"/>
                        <a:t>Interaction with Facebook messenger</a:t>
                      </a:r>
                      <a:endParaRPr lang="en-US" sz="1400" dirty="0">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224702190"/>
                  </a:ext>
                </a:extLst>
              </a:tr>
              <a:tr h="563362">
                <a:tc>
                  <a:txBody>
                    <a:bodyPr/>
                    <a:lstStyle/>
                    <a:p>
                      <a:r>
                        <a:rPr lang="en-US" sz="1400" dirty="0"/>
                        <a:t>Mobile Application</a:t>
                      </a:r>
                      <a:endParaRPr lang="en-US" sz="1400" dirty="0">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581571246"/>
                  </a:ext>
                </a:extLst>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4952" y="1264024"/>
            <a:ext cx="702382" cy="745418"/>
          </a:xfrm>
          <a:prstGeom prst="rect">
            <a:avLst/>
          </a:prstGeom>
        </p:spPr>
      </p:pic>
      <p:cxnSp>
        <p:nvCxnSpPr>
          <p:cNvPr id="11" name="Straight Connector 10"/>
          <p:cNvCxnSpPr/>
          <p:nvPr/>
        </p:nvCxnSpPr>
        <p:spPr>
          <a:xfrm>
            <a:off x="688975" y="2028825"/>
            <a:ext cx="1975953" cy="589988"/>
          </a:xfrm>
          <a:prstGeom prst="line">
            <a:avLst/>
          </a:prstGeom>
        </p:spPr>
        <p:style>
          <a:lnRef idx="1">
            <a:schemeClr val="accent2"/>
          </a:lnRef>
          <a:fillRef idx="0">
            <a:schemeClr val="accent2"/>
          </a:fillRef>
          <a:effectRef idx="0">
            <a:schemeClr val="accent2"/>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579" y="1299146"/>
            <a:ext cx="732058" cy="626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3630" y="1275471"/>
            <a:ext cx="762288" cy="702915"/>
          </a:xfrm>
          <a:prstGeom prst="rect">
            <a:avLst/>
          </a:prstGeom>
        </p:spPr>
      </p:pic>
      <p:pic>
        <p:nvPicPr>
          <p:cNvPr id="14" name="Picture 13"/>
          <p:cNvPicPr>
            <a:picLocks noChangeAspect="1"/>
          </p:cNvPicPr>
          <p:nvPr/>
        </p:nvPicPr>
        <p:blipFill>
          <a:blip r:embed="rId6"/>
          <a:stretch>
            <a:fillRect/>
          </a:stretch>
        </p:blipFill>
        <p:spPr>
          <a:xfrm>
            <a:off x="10141718" y="3180942"/>
            <a:ext cx="701101" cy="646232"/>
          </a:xfrm>
          <a:prstGeom prst="rect">
            <a:avLst/>
          </a:prstGeom>
        </p:spPr>
      </p:pic>
      <p:pic>
        <p:nvPicPr>
          <p:cNvPr id="15" name="Picture 14"/>
          <p:cNvPicPr>
            <a:picLocks noChangeAspect="1"/>
          </p:cNvPicPr>
          <p:nvPr/>
        </p:nvPicPr>
        <p:blipFill>
          <a:blip r:embed="rId6"/>
          <a:stretch>
            <a:fillRect/>
          </a:stretch>
        </p:blipFill>
        <p:spPr>
          <a:xfrm>
            <a:off x="10142999" y="3874467"/>
            <a:ext cx="701101" cy="646232"/>
          </a:xfrm>
          <a:prstGeom prst="rect">
            <a:avLst/>
          </a:prstGeom>
        </p:spPr>
      </p:pic>
      <p:pic>
        <p:nvPicPr>
          <p:cNvPr id="16" name="Picture 15"/>
          <p:cNvPicPr>
            <a:picLocks noChangeAspect="1"/>
          </p:cNvPicPr>
          <p:nvPr/>
        </p:nvPicPr>
        <p:blipFill>
          <a:blip r:embed="rId6"/>
          <a:stretch>
            <a:fillRect/>
          </a:stretch>
        </p:blipFill>
        <p:spPr>
          <a:xfrm>
            <a:off x="10154952" y="4483044"/>
            <a:ext cx="701101" cy="646232"/>
          </a:xfrm>
          <a:prstGeom prst="rect">
            <a:avLst/>
          </a:prstGeom>
        </p:spPr>
      </p:pic>
      <p:pic>
        <p:nvPicPr>
          <p:cNvPr id="17" name="Picture 16"/>
          <p:cNvPicPr>
            <a:picLocks noChangeAspect="1"/>
          </p:cNvPicPr>
          <p:nvPr/>
        </p:nvPicPr>
        <p:blipFill>
          <a:blip r:embed="rId6"/>
          <a:stretch>
            <a:fillRect/>
          </a:stretch>
        </p:blipFill>
        <p:spPr>
          <a:xfrm>
            <a:off x="10154952" y="5052764"/>
            <a:ext cx="701101" cy="646232"/>
          </a:xfrm>
          <a:prstGeom prst="rect">
            <a:avLst/>
          </a:prstGeom>
        </p:spPr>
      </p:pic>
      <p:pic>
        <p:nvPicPr>
          <p:cNvPr id="18" name="Picture 17"/>
          <p:cNvPicPr>
            <a:picLocks noChangeAspect="1"/>
          </p:cNvPicPr>
          <p:nvPr/>
        </p:nvPicPr>
        <p:blipFill>
          <a:blip r:embed="rId6"/>
          <a:stretch>
            <a:fillRect/>
          </a:stretch>
        </p:blipFill>
        <p:spPr>
          <a:xfrm>
            <a:off x="10154952" y="5556248"/>
            <a:ext cx="701101" cy="646232"/>
          </a:xfrm>
          <a:prstGeom prst="rect">
            <a:avLst/>
          </a:prstGeom>
        </p:spPr>
      </p:pic>
      <p:pic>
        <p:nvPicPr>
          <p:cNvPr id="19" name="Picture 18"/>
          <p:cNvPicPr>
            <a:picLocks noChangeAspect="1"/>
          </p:cNvPicPr>
          <p:nvPr/>
        </p:nvPicPr>
        <p:blipFill>
          <a:blip r:embed="rId6"/>
          <a:stretch>
            <a:fillRect/>
          </a:stretch>
        </p:blipFill>
        <p:spPr>
          <a:xfrm>
            <a:off x="10154952" y="6050080"/>
            <a:ext cx="701101" cy="646232"/>
          </a:xfrm>
          <a:prstGeom prst="rect">
            <a:avLst/>
          </a:prstGeom>
        </p:spPr>
      </p:pic>
      <p:pic>
        <p:nvPicPr>
          <p:cNvPr id="20" name="Picture 19"/>
          <p:cNvPicPr>
            <a:picLocks noChangeAspect="1"/>
          </p:cNvPicPr>
          <p:nvPr/>
        </p:nvPicPr>
        <p:blipFill>
          <a:blip r:embed="rId6"/>
          <a:stretch>
            <a:fillRect/>
          </a:stretch>
        </p:blipFill>
        <p:spPr>
          <a:xfrm>
            <a:off x="10154952" y="2690022"/>
            <a:ext cx="701101" cy="646232"/>
          </a:xfrm>
          <a:prstGeom prst="rect">
            <a:avLst/>
          </a:prstGeom>
        </p:spPr>
      </p:pic>
      <p:pic>
        <p:nvPicPr>
          <p:cNvPr id="21" name="Picture 20"/>
          <p:cNvPicPr>
            <a:picLocks noChangeAspect="1"/>
          </p:cNvPicPr>
          <p:nvPr/>
        </p:nvPicPr>
        <p:blipFill>
          <a:blip r:embed="rId6"/>
          <a:stretch>
            <a:fillRect/>
          </a:stretch>
        </p:blipFill>
        <p:spPr>
          <a:xfrm>
            <a:off x="4206847" y="6006278"/>
            <a:ext cx="701101" cy="646232"/>
          </a:xfrm>
          <a:prstGeom prst="rect">
            <a:avLst/>
          </a:prstGeom>
        </p:spPr>
      </p:pic>
      <p:pic>
        <p:nvPicPr>
          <p:cNvPr id="22" name="Picture 21"/>
          <p:cNvPicPr>
            <a:picLocks noChangeAspect="1"/>
          </p:cNvPicPr>
          <p:nvPr/>
        </p:nvPicPr>
        <p:blipFill>
          <a:blip r:embed="rId6"/>
          <a:stretch>
            <a:fillRect/>
          </a:stretch>
        </p:blipFill>
        <p:spPr>
          <a:xfrm>
            <a:off x="2876128" y="5983820"/>
            <a:ext cx="701101" cy="646232"/>
          </a:xfrm>
          <a:prstGeom prst="rect">
            <a:avLst/>
          </a:prstGeom>
        </p:spPr>
      </p:pic>
      <p:pic>
        <p:nvPicPr>
          <p:cNvPr id="25" name="Picture 24"/>
          <p:cNvPicPr>
            <a:picLocks noChangeAspect="1"/>
          </p:cNvPicPr>
          <p:nvPr/>
        </p:nvPicPr>
        <p:blipFill>
          <a:blip r:embed="rId6"/>
          <a:stretch>
            <a:fillRect/>
          </a:stretch>
        </p:blipFill>
        <p:spPr>
          <a:xfrm>
            <a:off x="8646508" y="3180942"/>
            <a:ext cx="701101" cy="646232"/>
          </a:xfrm>
          <a:prstGeom prst="rect">
            <a:avLst/>
          </a:prstGeom>
        </p:spPr>
      </p:pic>
      <p:pic>
        <p:nvPicPr>
          <p:cNvPr id="26" name="Picture 25"/>
          <p:cNvPicPr>
            <a:picLocks noChangeAspect="1"/>
          </p:cNvPicPr>
          <p:nvPr/>
        </p:nvPicPr>
        <p:blipFill>
          <a:blip r:embed="rId7"/>
          <a:stretch>
            <a:fillRect/>
          </a:stretch>
        </p:blipFill>
        <p:spPr>
          <a:xfrm>
            <a:off x="4338295" y="3781666"/>
            <a:ext cx="438211" cy="476316"/>
          </a:xfrm>
          <a:prstGeom prst="rect">
            <a:avLst/>
          </a:prstGeom>
        </p:spPr>
      </p:pic>
      <p:pic>
        <p:nvPicPr>
          <p:cNvPr id="27" name="Picture 26"/>
          <p:cNvPicPr>
            <a:picLocks noChangeAspect="1"/>
          </p:cNvPicPr>
          <p:nvPr/>
        </p:nvPicPr>
        <p:blipFill>
          <a:blip r:embed="rId7"/>
          <a:stretch>
            <a:fillRect/>
          </a:stretch>
        </p:blipFill>
        <p:spPr>
          <a:xfrm>
            <a:off x="4338296" y="3164786"/>
            <a:ext cx="438211" cy="476316"/>
          </a:xfrm>
          <a:prstGeom prst="rect">
            <a:avLst/>
          </a:prstGeom>
        </p:spPr>
      </p:pic>
      <p:pic>
        <p:nvPicPr>
          <p:cNvPr id="28" name="Picture 27"/>
          <p:cNvPicPr>
            <a:picLocks noChangeAspect="1"/>
          </p:cNvPicPr>
          <p:nvPr/>
        </p:nvPicPr>
        <p:blipFill>
          <a:blip r:embed="rId7"/>
          <a:stretch>
            <a:fillRect/>
          </a:stretch>
        </p:blipFill>
        <p:spPr>
          <a:xfrm>
            <a:off x="4340043" y="2631538"/>
            <a:ext cx="438211" cy="476316"/>
          </a:xfrm>
          <a:prstGeom prst="rect">
            <a:avLst/>
          </a:prstGeom>
        </p:spPr>
      </p:pic>
      <p:pic>
        <p:nvPicPr>
          <p:cNvPr id="29" name="Picture 28"/>
          <p:cNvPicPr>
            <a:picLocks noChangeAspect="1"/>
          </p:cNvPicPr>
          <p:nvPr/>
        </p:nvPicPr>
        <p:blipFill>
          <a:blip r:embed="rId7"/>
          <a:stretch>
            <a:fillRect/>
          </a:stretch>
        </p:blipFill>
        <p:spPr>
          <a:xfrm>
            <a:off x="2961729" y="5516213"/>
            <a:ext cx="438211" cy="476316"/>
          </a:xfrm>
          <a:prstGeom prst="rect">
            <a:avLst/>
          </a:prstGeom>
        </p:spPr>
      </p:pic>
      <p:pic>
        <p:nvPicPr>
          <p:cNvPr id="30" name="Picture 29"/>
          <p:cNvPicPr>
            <a:picLocks noChangeAspect="1"/>
          </p:cNvPicPr>
          <p:nvPr/>
        </p:nvPicPr>
        <p:blipFill>
          <a:blip r:embed="rId7"/>
          <a:stretch>
            <a:fillRect/>
          </a:stretch>
        </p:blipFill>
        <p:spPr>
          <a:xfrm>
            <a:off x="2935888" y="4357054"/>
            <a:ext cx="438211" cy="476316"/>
          </a:xfrm>
          <a:prstGeom prst="rect">
            <a:avLst/>
          </a:prstGeom>
        </p:spPr>
      </p:pic>
      <p:pic>
        <p:nvPicPr>
          <p:cNvPr id="31" name="Picture 30"/>
          <p:cNvPicPr>
            <a:picLocks noChangeAspect="1"/>
          </p:cNvPicPr>
          <p:nvPr/>
        </p:nvPicPr>
        <p:blipFill>
          <a:blip r:embed="rId7"/>
          <a:stretch>
            <a:fillRect/>
          </a:stretch>
        </p:blipFill>
        <p:spPr>
          <a:xfrm>
            <a:off x="2940901" y="3783752"/>
            <a:ext cx="438211" cy="476316"/>
          </a:xfrm>
          <a:prstGeom prst="rect">
            <a:avLst/>
          </a:prstGeom>
        </p:spPr>
      </p:pic>
      <p:pic>
        <p:nvPicPr>
          <p:cNvPr id="32" name="Picture 31"/>
          <p:cNvPicPr>
            <a:picLocks noChangeAspect="1"/>
          </p:cNvPicPr>
          <p:nvPr/>
        </p:nvPicPr>
        <p:blipFill>
          <a:blip r:embed="rId7"/>
          <a:stretch>
            <a:fillRect/>
          </a:stretch>
        </p:blipFill>
        <p:spPr>
          <a:xfrm>
            <a:off x="2961729" y="3168082"/>
            <a:ext cx="438211" cy="476316"/>
          </a:xfrm>
          <a:prstGeom prst="rect">
            <a:avLst/>
          </a:prstGeom>
        </p:spPr>
      </p:pic>
      <p:pic>
        <p:nvPicPr>
          <p:cNvPr id="33" name="Picture 32"/>
          <p:cNvPicPr>
            <a:picLocks noChangeAspect="1"/>
          </p:cNvPicPr>
          <p:nvPr/>
        </p:nvPicPr>
        <p:blipFill>
          <a:blip r:embed="rId7"/>
          <a:stretch>
            <a:fillRect/>
          </a:stretch>
        </p:blipFill>
        <p:spPr>
          <a:xfrm>
            <a:off x="2961729" y="2604051"/>
            <a:ext cx="438211" cy="476316"/>
          </a:xfrm>
          <a:prstGeom prst="rect">
            <a:avLst/>
          </a:prstGeom>
        </p:spPr>
      </p:pic>
      <p:pic>
        <p:nvPicPr>
          <p:cNvPr id="34" name="Picture 33"/>
          <p:cNvPicPr>
            <a:picLocks noChangeAspect="1"/>
          </p:cNvPicPr>
          <p:nvPr/>
        </p:nvPicPr>
        <p:blipFill>
          <a:blip r:embed="rId7"/>
          <a:stretch>
            <a:fillRect/>
          </a:stretch>
        </p:blipFill>
        <p:spPr>
          <a:xfrm>
            <a:off x="5958537" y="3192409"/>
            <a:ext cx="438211" cy="476316"/>
          </a:xfrm>
          <a:prstGeom prst="rect">
            <a:avLst/>
          </a:prstGeom>
        </p:spPr>
      </p:pic>
      <p:pic>
        <p:nvPicPr>
          <p:cNvPr id="35" name="Picture 34"/>
          <p:cNvPicPr>
            <a:picLocks noChangeAspect="1"/>
          </p:cNvPicPr>
          <p:nvPr/>
        </p:nvPicPr>
        <p:blipFill>
          <a:blip r:embed="rId7"/>
          <a:stretch>
            <a:fillRect/>
          </a:stretch>
        </p:blipFill>
        <p:spPr>
          <a:xfrm>
            <a:off x="5958538" y="2617303"/>
            <a:ext cx="438211" cy="476316"/>
          </a:xfrm>
          <a:prstGeom prst="rect">
            <a:avLst/>
          </a:prstGeom>
        </p:spPr>
      </p:pic>
      <p:pic>
        <p:nvPicPr>
          <p:cNvPr id="36" name="Picture 35"/>
          <p:cNvPicPr>
            <a:picLocks noChangeAspect="1"/>
          </p:cNvPicPr>
          <p:nvPr/>
        </p:nvPicPr>
        <p:blipFill>
          <a:blip r:embed="rId7"/>
          <a:stretch>
            <a:fillRect/>
          </a:stretch>
        </p:blipFill>
        <p:spPr>
          <a:xfrm>
            <a:off x="4338293" y="5482381"/>
            <a:ext cx="438211" cy="476316"/>
          </a:xfrm>
          <a:prstGeom prst="rect">
            <a:avLst/>
          </a:prstGeom>
        </p:spPr>
      </p:pic>
      <p:pic>
        <p:nvPicPr>
          <p:cNvPr id="37" name="Picture 36"/>
          <p:cNvPicPr>
            <a:picLocks noChangeAspect="1"/>
          </p:cNvPicPr>
          <p:nvPr/>
        </p:nvPicPr>
        <p:blipFill>
          <a:blip r:embed="rId7"/>
          <a:stretch>
            <a:fillRect/>
          </a:stretch>
        </p:blipFill>
        <p:spPr>
          <a:xfrm>
            <a:off x="4338294" y="4890843"/>
            <a:ext cx="438211" cy="476316"/>
          </a:xfrm>
          <a:prstGeom prst="rect">
            <a:avLst/>
          </a:prstGeom>
        </p:spPr>
      </p:pic>
      <p:pic>
        <p:nvPicPr>
          <p:cNvPr id="38" name="Picture 37"/>
          <p:cNvPicPr>
            <a:picLocks noChangeAspect="1"/>
          </p:cNvPicPr>
          <p:nvPr/>
        </p:nvPicPr>
        <p:blipFill>
          <a:blip r:embed="rId7"/>
          <a:stretch>
            <a:fillRect/>
          </a:stretch>
        </p:blipFill>
        <p:spPr>
          <a:xfrm>
            <a:off x="5958536" y="4405098"/>
            <a:ext cx="438211" cy="476316"/>
          </a:xfrm>
          <a:prstGeom prst="rect">
            <a:avLst/>
          </a:prstGeom>
        </p:spPr>
      </p:pic>
      <p:pic>
        <p:nvPicPr>
          <p:cNvPr id="40" name="Picture 39"/>
          <p:cNvPicPr>
            <a:picLocks noChangeAspect="1"/>
          </p:cNvPicPr>
          <p:nvPr/>
        </p:nvPicPr>
        <p:blipFill>
          <a:blip r:embed="rId7"/>
          <a:stretch>
            <a:fillRect/>
          </a:stretch>
        </p:blipFill>
        <p:spPr>
          <a:xfrm>
            <a:off x="5958537" y="5479096"/>
            <a:ext cx="438211" cy="476316"/>
          </a:xfrm>
          <a:prstGeom prst="rect">
            <a:avLst/>
          </a:prstGeom>
        </p:spPr>
      </p:pic>
      <p:pic>
        <p:nvPicPr>
          <p:cNvPr id="41" name="Picture 40"/>
          <p:cNvPicPr>
            <a:picLocks noChangeAspect="1"/>
          </p:cNvPicPr>
          <p:nvPr/>
        </p:nvPicPr>
        <p:blipFill>
          <a:blip r:embed="rId7"/>
          <a:stretch>
            <a:fillRect/>
          </a:stretch>
        </p:blipFill>
        <p:spPr>
          <a:xfrm>
            <a:off x="5958537" y="5998472"/>
            <a:ext cx="438211" cy="476316"/>
          </a:xfrm>
          <a:prstGeom prst="rect">
            <a:avLst/>
          </a:prstGeom>
        </p:spPr>
      </p:pic>
      <p:pic>
        <p:nvPicPr>
          <p:cNvPr id="42" name="Picture 41"/>
          <p:cNvPicPr>
            <a:picLocks noChangeAspect="1"/>
          </p:cNvPicPr>
          <p:nvPr/>
        </p:nvPicPr>
        <p:blipFill>
          <a:blip r:embed="rId7"/>
          <a:stretch>
            <a:fillRect/>
          </a:stretch>
        </p:blipFill>
        <p:spPr>
          <a:xfrm>
            <a:off x="5961911" y="3760913"/>
            <a:ext cx="438211" cy="476316"/>
          </a:xfrm>
          <a:prstGeom prst="rect">
            <a:avLst/>
          </a:prstGeom>
        </p:spPr>
      </p:pic>
      <p:pic>
        <p:nvPicPr>
          <p:cNvPr id="43" name="Picture 42"/>
          <p:cNvPicPr>
            <a:picLocks noChangeAspect="1"/>
          </p:cNvPicPr>
          <p:nvPr/>
        </p:nvPicPr>
        <p:blipFill>
          <a:blip r:embed="rId7"/>
          <a:stretch>
            <a:fillRect/>
          </a:stretch>
        </p:blipFill>
        <p:spPr>
          <a:xfrm>
            <a:off x="7387286" y="2632516"/>
            <a:ext cx="438211" cy="476316"/>
          </a:xfrm>
          <a:prstGeom prst="rect">
            <a:avLst/>
          </a:prstGeom>
        </p:spPr>
      </p:pic>
      <p:pic>
        <p:nvPicPr>
          <p:cNvPr id="44" name="Picture 43"/>
          <p:cNvPicPr>
            <a:picLocks noChangeAspect="1"/>
          </p:cNvPicPr>
          <p:nvPr/>
        </p:nvPicPr>
        <p:blipFill>
          <a:blip r:embed="rId7"/>
          <a:stretch>
            <a:fillRect/>
          </a:stretch>
        </p:blipFill>
        <p:spPr>
          <a:xfrm>
            <a:off x="7387285" y="4382140"/>
            <a:ext cx="438211" cy="476316"/>
          </a:xfrm>
          <a:prstGeom prst="rect">
            <a:avLst/>
          </a:prstGeom>
        </p:spPr>
      </p:pic>
      <p:pic>
        <p:nvPicPr>
          <p:cNvPr id="45" name="Picture 44"/>
          <p:cNvPicPr>
            <a:picLocks noChangeAspect="1"/>
          </p:cNvPicPr>
          <p:nvPr/>
        </p:nvPicPr>
        <p:blipFill>
          <a:blip r:embed="rId7"/>
          <a:stretch>
            <a:fillRect/>
          </a:stretch>
        </p:blipFill>
        <p:spPr>
          <a:xfrm>
            <a:off x="7387285" y="3836636"/>
            <a:ext cx="438211" cy="476316"/>
          </a:xfrm>
          <a:prstGeom prst="rect">
            <a:avLst/>
          </a:prstGeom>
        </p:spPr>
      </p:pic>
      <p:pic>
        <p:nvPicPr>
          <p:cNvPr id="46" name="Picture 45"/>
          <p:cNvPicPr>
            <a:picLocks noChangeAspect="1"/>
          </p:cNvPicPr>
          <p:nvPr/>
        </p:nvPicPr>
        <p:blipFill>
          <a:blip r:embed="rId7"/>
          <a:stretch>
            <a:fillRect/>
          </a:stretch>
        </p:blipFill>
        <p:spPr>
          <a:xfrm>
            <a:off x="7387285" y="3144542"/>
            <a:ext cx="438211" cy="476316"/>
          </a:xfrm>
          <a:prstGeom prst="rect">
            <a:avLst/>
          </a:prstGeom>
        </p:spPr>
      </p:pic>
      <p:pic>
        <p:nvPicPr>
          <p:cNvPr id="47" name="Picture 46"/>
          <p:cNvPicPr>
            <a:picLocks noChangeAspect="1"/>
          </p:cNvPicPr>
          <p:nvPr/>
        </p:nvPicPr>
        <p:blipFill>
          <a:blip r:embed="rId7"/>
          <a:stretch>
            <a:fillRect/>
          </a:stretch>
        </p:blipFill>
        <p:spPr>
          <a:xfrm>
            <a:off x="7393477" y="5450232"/>
            <a:ext cx="438211" cy="476316"/>
          </a:xfrm>
          <a:prstGeom prst="rect">
            <a:avLst/>
          </a:prstGeom>
        </p:spPr>
      </p:pic>
      <p:pic>
        <p:nvPicPr>
          <p:cNvPr id="48" name="Picture 47"/>
          <p:cNvPicPr>
            <a:picLocks noChangeAspect="1"/>
          </p:cNvPicPr>
          <p:nvPr/>
        </p:nvPicPr>
        <p:blipFill>
          <a:blip r:embed="rId7"/>
          <a:stretch>
            <a:fillRect/>
          </a:stretch>
        </p:blipFill>
        <p:spPr>
          <a:xfrm>
            <a:off x="7388200" y="4908556"/>
            <a:ext cx="438211" cy="476316"/>
          </a:xfrm>
          <a:prstGeom prst="rect">
            <a:avLst/>
          </a:prstGeom>
        </p:spPr>
      </p:pic>
      <p:pic>
        <p:nvPicPr>
          <p:cNvPr id="49" name="Picture 48"/>
          <p:cNvPicPr>
            <a:picLocks noChangeAspect="1"/>
          </p:cNvPicPr>
          <p:nvPr/>
        </p:nvPicPr>
        <p:blipFill>
          <a:blip r:embed="rId7"/>
          <a:stretch>
            <a:fillRect/>
          </a:stretch>
        </p:blipFill>
        <p:spPr>
          <a:xfrm>
            <a:off x="7397270" y="6023885"/>
            <a:ext cx="438211" cy="476316"/>
          </a:xfrm>
          <a:prstGeom prst="rect">
            <a:avLst/>
          </a:prstGeom>
        </p:spPr>
      </p:pic>
      <p:pic>
        <p:nvPicPr>
          <p:cNvPr id="50" name="Picture 49"/>
          <p:cNvPicPr>
            <a:picLocks noChangeAspect="1"/>
          </p:cNvPicPr>
          <p:nvPr/>
        </p:nvPicPr>
        <p:blipFill>
          <a:blip r:embed="rId7"/>
          <a:stretch>
            <a:fillRect/>
          </a:stretch>
        </p:blipFill>
        <p:spPr>
          <a:xfrm>
            <a:off x="8772398" y="4379212"/>
            <a:ext cx="438211" cy="476316"/>
          </a:xfrm>
          <a:prstGeom prst="rect">
            <a:avLst/>
          </a:prstGeom>
        </p:spPr>
      </p:pic>
      <p:pic>
        <p:nvPicPr>
          <p:cNvPr id="51" name="Picture 50"/>
          <p:cNvPicPr>
            <a:picLocks noChangeAspect="1"/>
          </p:cNvPicPr>
          <p:nvPr/>
        </p:nvPicPr>
        <p:blipFill>
          <a:blip r:embed="rId7"/>
          <a:stretch>
            <a:fillRect/>
          </a:stretch>
        </p:blipFill>
        <p:spPr>
          <a:xfrm>
            <a:off x="8777952" y="3760913"/>
            <a:ext cx="438211" cy="476316"/>
          </a:xfrm>
          <a:prstGeom prst="rect">
            <a:avLst/>
          </a:prstGeom>
        </p:spPr>
      </p:pic>
      <p:pic>
        <p:nvPicPr>
          <p:cNvPr id="53" name="Picture 52"/>
          <p:cNvPicPr>
            <a:picLocks noChangeAspect="1"/>
          </p:cNvPicPr>
          <p:nvPr/>
        </p:nvPicPr>
        <p:blipFill>
          <a:blip r:embed="rId7"/>
          <a:stretch>
            <a:fillRect/>
          </a:stretch>
        </p:blipFill>
        <p:spPr>
          <a:xfrm>
            <a:off x="8789336" y="4907420"/>
            <a:ext cx="438211" cy="476316"/>
          </a:xfrm>
          <a:prstGeom prst="rect">
            <a:avLst/>
          </a:prstGeom>
        </p:spPr>
      </p:pic>
      <p:pic>
        <p:nvPicPr>
          <p:cNvPr id="54" name="Picture 53"/>
          <p:cNvPicPr>
            <a:picLocks noChangeAspect="1"/>
          </p:cNvPicPr>
          <p:nvPr/>
        </p:nvPicPr>
        <p:blipFill>
          <a:blip r:embed="rId7"/>
          <a:stretch>
            <a:fillRect/>
          </a:stretch>
        </p:blipFill>
        <p:spPr>
          <a:xfrm>
            <a:off x="8783089" y="5437679"/>
            <a:ext cx="438211" cy="476316"/>
          </a:xfrm>
          <a:prstGeom prst="rect">
            <a:avLst/>
          </a:prstGeom>
        </p:spPr>
      </p:pic>
      <p:pic>
        <p:nvPicPr>
          <p:cNvPr id="56" name="Picture Placeholder 6"/>
          <p:cNvPicPr>
            <a:picLocks noChangeAspect="1"/>
          </p:cNvPicPr>
          <p:nvPr/>
        </p:nvPicPr>
        <p:blipFill>
          <a:blip r:embed="rId8">
            <a:extLst>
              <a:ext uri="{28A0092B-C50C-407E-A947-70E740481C1C}">
                <a14:useLocalDpi xmlns:a14="http://schemas.microsoft.com/office/drawing/2010/main" val="0"/>
              </a:ext>
            </a:extLst>
          </a:blip>
          <a:srcRect l="3709" r="3709"/>
          <a:stretch>
            <a:fillRect/>
          </a:stretch>
        </p:blipFill>
        <p:spPr>
          <a:xfrm>
            <a:off x="8448797" y="1276822"/>
            <a:ext cx="1096520" cy="683443"/>
          </a:xfrm>
          <a:prstGeom prst="rect">
            <a:avLst/>
          </a:prstGeom>
        </p:spPr>
      </p:pic>
      <p:pic>
        <p:nvPicPr>
          <p:cNvPr id="57" name="Picture Placeholder 11"/>
          <p:cNvPicPr>
            <a:picLocks noChangeAspect="1"/>
          </p:cNvPicPr>
          <p:nvPr/>
        </p:nvPicPr>
        <p:blipFill>
          <a:blip r:embed="rId9">
            <a:extLst>
              <a:ext uri="{28A0092B-C50C-407E-A947-70E740481C1C}">
                <a14:useLocalDpi xmlns:a14="http://schemas.microsoft.com/office/drawing/2010/main" val="0"/>
              </a:ext>
            </a:extLst>
          </a:blip>
          <a:srcRect t="12446" b="12446"/>
          <a:stretch>
            <a:fillRect/>
          </a:stretch>
        </p:blipFill>
        <p:spPr>
          <a:xfrm>
            <a:off x="5671933" y="1301505"/>
            <a:ext cx="1001779" cy="624393"/>
          </a:xfrm>
          <a:prstGeom prst="rect">
            <a:avLst/>
          </a:prstGeom>
        </p:spPr>
      </p:pic>
      <p:pic>
        <p:nvPicPr>
          <p:cNvPr id="58" name="Picture Placeholder 9"/>
          <p:cNvPicPr>
            <a:picLocks noChangeAspect="1"/>
          </p:cNvPicPr>
          <p:nvPr/>
        </p:nvPicPr>
        <p:blipFill>
          <a:blip r:embed="rId10">
            <a:extLst>
              <a:ext uri="{28A0092B-C50C-407E-A947-70E740481C1C}">
                <a14:useLocalDpi xmlns:a14="http://schemas.microsoft.com/office/drawing/2010/main" val="0"/>
              </a:ext>
            </a:extLst>
          </a:blip>
          <a:srcRect l="5507" r="5507"/>
          <a:stretch>
            <a:fillRect/>
          </a:stretch>
        </p:blipFill>
        <p:spPr>
          <a:xfrm>
            <a:off x="7140001" y="1278711"/>
            <a:ext cx="1080593" cy="673516"/>
          </a:xfrm>
          <a:prstGeom prst="round1Rect">
            <a:avLst>
              <a:gd name="adj" fmla="val 9800"/>
            </a:avLst>
          </a:prstGeom>
        </p:spPr>
      </p:pic>
      <p:cxnSp>
        <p:nvCxnSpPr>
          <p:cNvPr id="61" name="Straight Connector 60"/>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7"/>
          <a:stretch>
            <a:fillRect/>
          </a:stretch>
        </p:blipFill>
        <p:spPr>
          <a:xfrm>
            <a:off x="2944785" y="4855528"/>
            <a:ext cx="438211" cy="476316"/>
          </a:xfrm>
          <a:prstGeom prst="rect">
            <a:avLst/>
          </a:prstGeom>
        </p:spPr>
      </p:pic>
      <p:pic>
        <p:nvPicPr>
          <p:cNvPr id="64" name="Picture 63"/>
          <p:cNvPicPr>
            <a:picLocks noChangeAspect="1"/>
          </p:cNvPicPr>
          <p:nvPr/>
        </p:nvPicPr>
        <p:blipFill>
          <a:blip r:embed="rId7"/>
          <a:stretch>
            <a:fillRect/>
          </a:stretch>
        </p:blipFill>
        <p:spPr>
          <a:xfrm>
            <a:off x="4338291" y="4350500"/>
            <a:ext cx="438211" cy="476316"/>
          </a:xfrm>
          <a:prstGeom prst="rect">
            <a:avLst/>
          </a:prstGeom>
        </p:spPr>
      </p:pic>
      <p:pic>
        <p:nvPicPr>
          <p:cNvPr id="65" name="Picture 64"/>
          <p:cNvPicPr>
            <a:picLocks noChangeAspect="1"/>
          </p:cNvPicPr>
          <p:nvPr/>
        </p:nvPicPr>
        <p:blipFill>
          <a:blip r:embed="rId6"/>
          <a:stretch>
            <a:fillRect/>
          </a:stretch>
        </p:blipFill>
        <p:spPr>
          <a:xfrm>
            <a:off x="5881295" y="4910673"/>
            <a:ext cx="701101" cy="646232"/>
          </a:xfrm>
          <a:prstGeom prst="rect">
            <a:avLst/>
          </a:prstGeom>
        </p:spPr>
      </p:pic>
      <p:pic>
        <p:nvPicPr>
          <p:cNvPr id="66" name="Picture 65"/>
          <p:cNvPicPr>
            <a:picLocks noChangeAspect="1"/>
          </p:cNvPicPr>
          <p:nvPr/>
        </p:nvPicPr>
        <p:blipFill>
          <a:blip r:embed="rId6"/>
          <a:stretch>
            <a:fillRect/>
          </a:stretch>
        </p:blipFill>
        <p:spPr>
          <a:xfrm>
            <a:off x="8681707" y="2669987"/>
            <a:ext cx="701101" cy="646232"/>
          </a:xfrm>
          <a:prstGeom prst="rect">
            <a:avLst/>
          </a:prstGeom>
        </p:spPr>
      </p:pic>
      <p:pic>
        <p:nvPicPr>
          <p:cNvPr id="67" name="Picture 66"/>
          <p:cNvPicPr>
            <a:picLocks noChangeAspect="1"/>
          </p:cNvPicPr>
          <p:nvPr/>
        </p:nvPicPr>
        <p:blipFill>
          <a:blip r:embed="rId6"/>
          <a:stretch>
            <a:fillRect/>
          </a:stretch>
        </p:blipFill>
        <p:spPr>
          <a:xfrm>
            <a:off x="8741587" y="6050080"/>
            <a:ext cx="701101" cy="646232"/>
          </a:xfrm>
          <a:prstGeom prst="rect">
            <a:avLst/>
          </a:prstGeom>
        </p:spPr>
      </p:pic>
      <p:sp>
        <p:nvSpPr>
          <p:cNvPr id="68" name="Slide Number Placeholder 1"/>
          <p:cNvSpPr txBox="1">
            <a:spLocks/>
          </p:cNvSpPr>
          <p:nvPr/>
        </p:nvSpPr>
        <p:spPr>
          <a:xfrm>
            <a:off x="9121949" y="636274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836232-DC50-4BBF-9BAA-E65A5D732CA8}" type="slidenum">
              <a:rPr lang="en-US" sz="2000" b="1" smtClean="0">
                <a:solidFill>
                  <a:schemeClr val="tx1"/>
                </a:solidFill>
              </a:rPr>
              <a:pPr/>
              <a:t>18</a:t>
            </a:fld>
            <a:endParaRPr lang="en-US" sz="2000" b="1" dirty="0">
              <a:solidFill>
                <a:schemeClr val="tx1"/>
              </a:solidFill>
            </a:endParaRPr>
          </a:p>
        </p:txBody>
      </p:sp>
      <p:sp>
        <p:nvSpPr>
          <p:cNvPr id="69" name="TextBox 68"/>
          <p:cNvSpPr txBox="1"/>
          <p:nvPr/>
        </p:nvSpPr>
        <p:spPr>
          <a:xfrm>
            <a:off x="4535444" y="6518324"/>
            <a:ext cx="3378180" cy="369332"/>
          </a:xfrm>
          <a:prstGeom prst="rect">
            <a:avLst/>
          </a:prstGeom>
          <a:noFill/>
        </p:spPr>
        <p:txBody>
          <a:bodyPr wrap="square" rtlCol="0">
            <a:spAutoFit/>
          </a:bodyPr>
          <a:lstStyle/>
          <a:p>
            <a:r>
              <a:rPr lang="en-US" b="1" dirty="0"/>
              <a:t>IT 14106866 – W.Shenali Tissera</a:t>
            </a:r>
          </a:p>
        </p:txBody>
      </p:sp>
    </p:spTree>
    <p:extLst>
      <p:ext uri="{BB962C8B-B14F-4D97-AF65-F5344CB8AC3E}">
        <p14:creationId xmlns:p14="http://schemas.microsoft.com/office/powerpoint/2010/main" val="125379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1000"/>
                                        <p:tgtEl>
                                          <p:spTgt spid="25"/>
                                        </p:tgtEl>
                                      </p:cBhvr>
                                    </p:animEffect>
                                    <p:anim calcmode="lin" valueType="num">
                                      <p:cBhvr>
                                        <p:cTn id="88" dur="1000" fill="hold"/>
                                        <p:tgtEl>
                                          <p:spTgt spid="25"/>
                                        </p:tgtEl>
                                        <p:attrNameLst>
                                          <p:attrName>ppt_x</p:attrName>
                                        </p:attrNameLst>
                                      </p:cBhvr>
                                      <p:tavLst>
                                        <p:tav tm="0">
                                          <p:val>
                                            <p:strVal val="#ppt_x"/>
                                          </p:val>
                                        </p:tav>
                                        <p:tav tm="100000">
                                          <p:val>
                                            <p:strVal val="#ppt_x"/>
                                          </p:val>
                                        </p:tav>
                                      </p:tavLst>
                                    </p:anim>
                                    <p:anim calcmode="lin" valueType="num">
                                      <p:cBhvr>
                                        <p:cTn id="89" dur="1000" fill="hold"/>
                                        <p:tgtEl>
                                          <p:spTgt spid="25"/>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1000"/>
                                        <p:tgtEl>
                                          <p:spTgt spid="26"/>
                                        </p:tgtEl>
                                      </p:cBhvr>
                                    </p:animEffect>
                                    <p:anim calcmode="lin" valueType="num">
                                      <p:cBhvr>
                                        <p:cTn id="93" dur="1000" fill="hold"/>
                                        <p:tgtEl>
                                          <p:spTgt spid="26"/>
                                        </p:tgtEl>
                                        <p:attrNameLst>
                                          <p:attrName>ppt_x</p:attrName>
                                        </p:attrNameLst>
                                      </p:cBhvr>
                                      <p:tavLst>
                                        <p:tav tm="0">
                                          <p:val>
                                            <p:strVal val="#ppt_x"/>
                                          </p:val>
                                        </p:tav>
                                        <p:tav tm="100000">
                                          <p:val>
                                            <p:strVal val="#ppt_x"/>
                                          </p:val>
                                        </p:tav>
                                      </p:tavLst>
                                    </p:anim>
                                    <p:anim calcmode="lin" valueType="num">
                                      <p:cBhvr>
                                        <p:cTn id="94" dur="1000" fill="hold"/>
                                        <p:tgtEl>
                                          <p:spTgt spid="2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1000"/>
                                        <p:tgtEl>
                                          <p:spTgt spid="27"/>
                                        </p:tgtEl>
                                      </p:cBhvr>
                                    </p:animEffect>
                                    <p:anim calcmode="lin" valueType="num">
                                      <p:cBhvr>
                                        <p:cTn id="98" dur="1000" fill="hold"/>
                                        <p:tgtEl>
                                          <p:spTgt spid="27"/>
                                        </p:tgtEl>
                                        <p:attrNameLst>
                                          <p:attrName>ppt_x</p:attrName>
                                        </p:attrNameLst>
                                      </p:cBhvr>
                                      <p:tavLst>
                                        <p:tav tm="0">
                                          <p:val>
                                            <p:strVal val="#ppt_x"/>
                                          </p:val>
                                        </p:tav>
                                        <p:tav tm="100000">
                                          <p:val>
                                            <p:strVal val="#ppt_x"/>
                                          </p:val>
                                        </p:tav>
                                      </p:tavLst>
                                    </p:anim>
                                    <p:anim calcmode="lin" valueType="num">
                                      <p:cBhvr>
                                        <p:cTn id="99" dur="1000" fill="hold"/>
                                        <p:tgtEl>
                                          <p:spTgt spid="27"/>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1000"/>
                                        <p:tgtEl>
                                          <p:spTgt spid="28"/>
                                        </p:tgtEl>
                                      </p:cBhvr>
                                    </p:animEffect>
                                    <p:anim calcmode="lin" valueType="num">
                                      <p:cBhvr>
                                        <p:cTn id="103" dur="1000" fill="hold"/>
                                        <p:tgtEl>
                                          <p:spTgt spid="28"/>
                                        </p:tgtEl>
                                        <p:attrNameLst>
                                          <p:attrName>ppt_x</p:attrName>
                                        </p:attrNameLst>
                                      </p:cBhvr>
                                      <p:tavLst>
                                        <p:tav tm="0">
                                          <p:val>
                                            <p:strVal val="#ppt_x"/>
                                          </p:val>
                                        </p:tav>
                                        <p:tav tm="100000">
                                          <p:val>
                                            <p:strVal val="#ppt_x"/>
                                          </p:val>
                                        </p:tav>
                                      </p:tavLst>
                                    </p:anim>
                                    <p:anim calcmode="lin" valueType="num">
                                      <p:cBhvr>
                                        <p:cTn id="104" dur="1000" fill="hold"/>
                                        <p:tgtEl>
                                          <p:spTgt spid="2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1000"/>
                                        <p:tgtEl>
                                          <p:spTgt spid="29"/>
                                        </p:tgtEl>
                                      </p:cBhvr>
                                    </p:animEffect>
                                    <p:anim calcmode="lin" valueType="num">
                                      <p:cBhvr>
                                        <p:cTn id="108" dur="1000" fill="hold"/>
                                        <p:tgtEl>
                                          <p:spTgt spid="29"/>
                                        </p:tgtEl>
                                        <p:attrNameLst>
                                          <p:attrName>ppt_x</p:attrName>
                                        </p:attrNameLst>
                                      </p:cBhvr>
                                      <p:tavLst>
                                        <p:tav tm="0">
                                          <p:val>
                                            <p:strVal val="#ppt_x"/>
                                          </p:val>
                                        </p:tav>
                                        <p:tav tm="100000">
                                          <p:val>
                                            <p:strVal val="#ppt_x"/>
                                          </p:val>
                                        </p:tav>
                                      </p:tavLst>
                                    </p:anim>
                                    <p:anim calcmode="lin" valueType="num">
                                      <p:cBhvr>
                                        <p:cTn id="109" dur="1000" fill="hold"/>
                                        <p:tgtEl>
                                          <p:spTgt spid="29"/>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000"/>
                                        <p:tgtEl>
                                          <p:spTgt spid="30"/>
                                        </p:tgtEl>
                                      </p:cBhvr>
                                    </p:animEffect>
                                    <p:anim calcmode="lin" valueType="num">
                                      <p:cBhvr>
                                        <p:cTn id="113" dur="1000" fill="hold"/>
                                        <p:tgtEl>
                                          <p:spTgt spid="30"/>
                                        </p:tgtEl>
                                        <p:attrNameLst>
                                          <p:attrName>ppt_x</p:attrName>
                                        </p:attrNameLst>
                                      </p:cBhvr>
                                      <p:tavLst>
                                        <p:tav tm="0">
                                          <p:val>
                                            <p:strVal val="#ppt_x"/>
                                          </p:val>
                                        </p:tav>
                                        <p:tav tm="100000">
                                          <p:val>
                                            <p:strVal val="#ppt_x"/>
                                          </p:val>
                                        </p:tav>
                                      </p:tavLst>
                                    </p:anim>
                                    <p:anim calcmode="lin" valueType="num">
                                      <p:cBhvr>
                                        <p:cTn id="114" dur="1000" fill="hold"/>
                                        <p:tgtEl>
                                          <p:spTgt spid="30"/>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1000"/>
                                        <p:tgtEl>
                                          <p:spTgt spid="31"/>
                                        </p:tgtEl>
                                      </p:cBhvr>
                                    </p:animEffect>
                                    <p:anim calcmode="lin" valueType="num">
                                      <p:cBhvr>
                                        <p:cTn id="118" dur="1000" fill="hold"/>
                                        <p:tgtEl>
                                          <p:spTgt spid="31"/>
                                        </p:tgtEl>
                                        <p:attrNameLst>
                                          <p:attrName>ppt_x</p:attrName>
                                        </p:attrNameLst>
                                      </p:cBhvr>
                                      <p:tavLst>
                                        <p:tav tm="0">
                                          <p:val>
                                            <p:strVal val="#ppt_x"/>
                                          </p:val>
                                        </p:tav>
                                        <p:tav tm="100000">
                                          <p:val>
                                            <p:strVal val="#ppt_x"/>
                                          </p:val>
                                        </p:tav>
                                      </p:tavLst>
                                    </p:anim>
                                    <p:anim calcmode="lin" valueType="num">
                                      <p:cBhvr>
                                        <p:cTn id="119" dur="1000" fill="hold"/>
                                        <p:tgtEl>
                                          <p:spTgt spid="31"/>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fade">
                                      <p:cBhvr>
                                        <p:cTn id="122" dur="1000"/>
                                        <p:tgtEl>
                                          <p:spTgt spid="32"/>
                                        </p:tgtEl>
                                      </p:cBhvr>
                                    </p:animEffect>
                                    <p:anim calcmode="lin" valueType="num">
                                      <p:cBhvr>
                                        <p:cTn id="123" dur="1000" fill="hold"/>
                                        <p:tgtEl>
                                          <p:spTgt spid="32"/>
                                        </p:tgtEl>
                                        <p:attrNameLst>
                                          <p:attrName>ppt_x</p:attrName>
                                        </p:attrNameLst>
                                      </p:cBhvr>
                                      <p:tavLst>
                                        <p:tav tm="0">
                                          <p:val>
                                            <p:strVal val="#ppt_x"/>
                                          </p:val>
                                        </p:tav>
                                        <p:tav tm="100000">
                                          <p:val>
                                            <p:strVal val="#ppt_x"/>
                                          </p:val>
                                        </p:tav>
                                      </p:tavLst>
                                    </p:anim>
                                    <p:anim calcmode="lin" valueType="num">
                                      <p:cBhvr>
                                        <p:cTn id="124" dur="1000" fill="hold"/>
                                        <p:tgtEl>
                                          <p:spTgt spid="32"/>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fade">
                                      <p:cBhvr>
                                        <p:cTn id="127" dur="1000"/>
                                        <p:tgtEl>
                                          <p:spTgt spid="33"/>
                                        </p:tgtEl>
                                      </p:cBhvr>
                                    </p:animEffect>
                                    <p:anim calcmode="lin" valueType="num">
                                      <p:cBhvr>
                                        <p:cTn id="128" dur="1000" fill="hold"/>
                                        <p:tgtEl>
                                          <p:spTgt spid="33"/>
                                        </p:tgtEl>
                                        <p:attrNameLst>
                                          <p:attrName>ppt_x</p:attrName>
                                        </p:attrNameLst>
                                      </p:cBhvr>
                                      <p:tavLst>
                                        <p:tav tm="0">
                                          <p:val>
                                            <p:strVal val="#ppt_x"/>
                                          </p:val>
                                        </p:tav>
                                        <p:tav tm="100000">
                                          <p:val>
                                            <p:strVal val="#ppt_x"/>
                                          </p:val>
                                        </p:tav>
                                      </p:tavLst>
                                    </p:anim>
                                    <p:anim calcmode="lin" valueType="num">
                                      <p:cBhvr>
                                        <p:cTn id="129" dur="1000" fill="hold"/>
                                        <p:tgtEl>
                                          <p:spTgt spid="33"/>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1000"/>
                                        <p:tgtEl>
                                          <p:spTgt spid="34"/>
                                        </p:tgtEl>
                                      </p:cBhvr>
                                    </p:animEffect>
                                    <p:anim calcmode="lin" valueType="num">
                                      <p:cBhvr>
                                        <p:cTn id="133" dur="1000" fill="hold"/>
                                        <p:tgtEl>
                                          <p:spTgt spid="34"/>
                                        </p:tgtEl>
                                        <p:attrNameLst>
                                          <p:attrName>ppt_x</p:attrName>
                                        </p:attrNameLst>
                                      </p:cBhvr>
                                      <p:tavLst>
                                        <p:tav tm="0">
                                          <p:val>
                                            <p:strVal val="#ppt_x"/>
                                          </p:val>
                                        </p:tav>
                                        <p:tav tm="100000">
                                          <p:val>
                                            <p:strVal val="#ppt_x"/>
                                          </p:val>
                                        </p:tav>
                                      </p:tavLst>
                                    </p:anim>
                                    <p:anim calcmode="lin" valueType="num">
                                      <p:cBhvr>
                                        <p:cTn id="134" dur="1000" fill="hold"/>
                                        <p:tgtEl>
                                          <p:spTgt spid="34"/>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1000"/>
                                        <p:tgtEl>
                                          <p:spTgt spid="35"/>
                                        </p:tgtEl>
                                      </p:cBhvr>
                                    </p:animEffect>
                                    <p:anim calcmode="lin" valueType="num">
                                      <p:cBhvr>
                                        <p:cTn id="138" dur="1000" fill="hold"/>
                                        <p:tgtEl>
                                          <p:spTgt spid="35"/>
                                        </p:tgtEl>
                                        <p:attrNameLst>
                                          <p:attrName>ppt_x</p:attrName>
                                        </p:attrNameLst>
                                      </p:cBhvr>
                                      <p:tavLst>
                                        <p:tav tm="0">
                                          <p:val>
                                            <p:strVal val="#ppt_x"/>
                                          </p:val>
                                        </p:tav>
                                        <p:tav tm="100000">
                                          <p:val>
                                            <p:strVal val="#ppt_x"/>
                                          </p:val>
                                        </p:tav>
                                      </p:tavLst>
                                    </p:anim>
                                    <p:anim calcmode="lin" valueType="num">
                                      <p:cBhvr>
                                        <p:cTn id="139" dur="1000" fill="hold"/>
                                        <p:tgtEl>
                                          <p:spTgt spid="35"/>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fade">
                                      <p:cBhvr>
                                        <p:cTn id="142" dur="1000"/>
                                        <p:tgtEl>
                                          <p:spTgt spid="36"/>
                                        </p:tgtEl>
                                      </p:cBhvr>
                                    </p:animEffect>
                                    <p:anim calcmode="lin" valueType="num">
                                      <p:cBhvr>
                                        <p:cTn id="143" dur="1000" fill="hold"/>
                                        <p:tgtEl>
                                          <p:spTgt spid="36"/>
                                        </p:tgtEl>
                                        <p:attrNameLst>
                                          <p:attrName>ppt_x</p:attrName>
                                        </p:attrNameLst>
                                      </p:cBhvr>
                                      <p:tavLst>
                                        <p:tav tm="0">
                                          <p:val>
                                            <p:strVal val="#ppt_x"/>
                                          </p:val>
                                        </p:tav>
                                        <p:tav tm="100000">
                                          <p:val>
                                            <p:strVal val="#ppt_x"/>
                                          </p:val>
                                        </p:tav>
                                      </p:tavLst>
                                    </p:anim>
                                    <p:anim calcmode="lin" valueType="num">
                                      <p:cBhvr>
                                        <p:cTn id="144" dur="1000" fill="hold"/>
                                        <p:tgtEl>
                                          <p:spTgt spid="36"/>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fade">
                                      <p:cBhvr>
                                        <p:cTn id="147" dur="1000"/>
                                        <p:tgtEl>
                                          <p:spTgt spid="37"/>
                                        </p:tgtEl>
                                      </p:cBhvr>
                                    </p:animEffect>
                                    <p:anim calcmode="lin" valueType="num">
                                      <p:cBhvr>
                                        <p:cTn id="148" dur="1000" fill="hold"/>
                                        <p:tgtEl>
                                          <p:spTgt spid="37"/>
                                        </p:tgtEl>
                                        <p:attrNameLst>
                                          <p:attrName>ppt_x</p:attrName>
                                        </p:attrNameLst>
                                      </p:cBhvr>
                                      <p:tavLst>
                                        <p:tav tm="0">
                                          <p:val>
                                            <p:strVal val="#ppt_x"/>
                                          </p:val>
                                        </p:tav>
                                        <p:tav tm="100000">
                                          <p:val>
                                            <p:strVal val="#ppt_x"/>
                                          </p:val>
                                        </p:tav>
                                      </p:tavLst>
                                    </p:anim>
                                    <p:anim calcmode="lin" valueType="num">
                                      <p:cBhvr>
                                        <p:cTn id="149" dur="1000" fill="hold"/>
                                        <p:tgtEl>
                                          <p:spTgt spid="37"/>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38"/>
                                        </p:tgtEl>
                                        <p:attrNameLst>
                                          <p:attrName>style.visibility</p:attrName>
                                        </p:attrNameLst>
                                      </p:cBhvr>
                                      <p:to>
                                        <p:strVal val="visible"/>
                                      </p:to>
                                    </p:set>
                                    <p:animEffect transition="in" filter="fade">
                                      <p:cBhvr>
                                        <p:cTn id="152" dur="1000"/>
                                        <p:tgtEl>
                                          <p:spTgt spid="38"/>
                                        </p:tgtEl>
                                      </p:cBhvr>
                                    </p:animEffect>
                                    <p:anim calcmode="lin" valueType="num">
                                      <p:cBhvr>
                                        <p:cTn id="153" dur="1000" fill="hold"/>
                                        <p:tgtEl>
                                          <p:spTgt spid="38"/>
                                        </p:tgtEl>
                                        <p:attrNameLst>
                                          <p:attrName>ppt_x</p:attrName>
                                        </p:attrNameLst>
                                      </p:cBhvr>
                                      <p:tavLst>
                                        <p:tav tm="0">
                                          <p:val>
                                            <p:strVal val="#ppt_x"/>
                                          </p:val>
                                        </p:tav>
                                        <p:tav tm="100000">
                                          <p:val>
                                            <p:strVal val="#ppt_x"/>
                                          </p:val>
                                        </p:tav>
                                      </p:tavLst>
                                    </p:anim>
                                    <p:anim calcmode="lin" valueType="num">
                                      <p:cBhvr>
                                        <p:cTn id="154" dur="1000" fill="hold"/>
                                        <p:tgtEl>
                                          <p:spTgt spid="38"/>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40"/>
                                        </p:tgtEl>
                                        <p:attrNameLst>
                                          <p:attrName>style.visibility</p:attrName>
                                        </p:attrNameLst>
                                      </p:cBhvr>
                                      <p:to>
                                        <p:strVal val="visible"/>
                                      </p:to>
                                    </p:set>
                                    <p:animEffect transition="in" filter="fade">
                                      <p:cBhvr>
                                        <p:cTn id="157" dur="1000"/>
                                        <p:tgtEl>
                                          <p:spTgt spid="40"/>
                                        </p:tgtEl>
                                      </p:cBhvr>
                                    </p:animEffect>
                                    <p:anim calcmode="lin" valueType="num">
                                      <p:cBhvr>
                                        <p:cTn id="158" dur="1000" fill="hold"/>
                                        <p:tgtEl>
                                          <p:spTgt spid="40"/>
                                        </p:tgtEl>
                                        <p:attrNameLst>
                                          <p:attrName>ppt_x</p:attrName>
                                        </p:attrNameLst>
                                      </p:cBhvr>
                                      <p:tavLst>
                                        <p:tav tm="0">
                                          <p:val>
                                            <p:strVal val="#ppt_x"/>
                                          </p:val>
                                        </p:tav>
                                        <p:tav tm="100000">
                                          <p:val>
                                            <p:strVal val="#ppt_x"/>
                                          </p:val>
                                        </p:tav>
                                      </p:tavLst>
                                    </p:anim>
                                    <p:anim calcmode="lin" valueType="num">
                                      <p:cBhvr>
                                        <p:cTn id="159" dur="1000" fill="hold"/>
                                        <p:tgtEl>
                                          <p:spTgt spid="40"/>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fade">
                                      <p:cBhvr>
                                        <p:cTn id="162" dur="1000"/>
                                        <p:tgtEl>
                                          <p:spTgt spid="41"/>
                                        </p:tgtEl>
                                      </p:cBhvr>
                                    </p:animEffect>
                                    <p:anim calcmode="lin" valueType="num">
                                      <p:cBhvr>
                                        <p:cTn id="163" dur="1000" fill="hold"/>
                                        <p:tgtEl>
                                          <p:spTgt spid="41"/>
                                        </p:tgtEl>
                                        <p:attrNameLst>
                                          <p:attrName>ppt_x</p:attrName>
                                        </p:attrNameLst>
                                      </p:cBhvr>
                                      <p:tavLst>
                                        <p:tav tm="0">
                                          <p:val>
                                            <p:strVal val="#ppt_x"/>
                                          </p:val>
                                        </p:tav>
                                        <p:tav tm="100000">
                                          <p:val>
                                            <p:strVal val="#ppt_x"/>
                                          </p:val>
                                        </p:tav>
                                      </p:tavLst>
                                    </p:anim>
                                    <p:anim calcmode="lin" valueType="num">
                                      <p:cBhvr>
                                        <p:cTn id="164" dur="1000" fill="hold"/>
                                        <p:tgtEl>
                                          <p:spTgt spid="41"/>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42"/>
                                        </p:tgtEl>
                                        <p:attrNameLst>
                                          <p:attrName>style.visibility</p:attrName>
                                        </p:attrNameLst>
                                      </p:cBhvr>
                                      <p:to>
                                        <p:strVal val="visible"/>
                                      </p:to>
                                    </p:set>
                                    <p:animEffect transition="in" filter="fade">
                                      <p:cBhvr>
                                        <p:cTn id="167" dur="1000"/>
                                        <p:tgtEl>
                                          <p:spTgt spid="42"/>
                                        </p:tgtEl>
                                      </p:cBhvr>
                                    </p:animEffect>
                                    <p:anim calcmode="lin" valueType="num">
                                      <p:cBhvr>
                                        <p:cTn id="168" dur="1000" fill="hold"/>
                                        <p:tgtEl>
                                          <p:spTgt spid="42"/>
                                        </p:tgtEl>
                                        <p:attrNameLst>
                                          <p:attrName>ppt_x</p:attrName>
                                        </p:attrNameLst>
                                      </p:cBhvr>
                                      <p:tavLst>
                                        <p:tav tm="0">
                                          <p:val>
                                            <p:strVal val="#ppt_x"/>
                                          </p:val>
                                        </p:tav>
                                        <p:tav tm="100000">
                                          <p:val>
                                            <p:strVal val="#ppt_x"/>
                                          </p:val>
                                        </p:tav>
                                      </p:tavLst>
                                    </p:anim>
                                    <p:anim calcmode="lin" valueType="num">
                                      <p:cBhvr>
                                        <p:cTn id="169" dur="1000" fill="hold"/>
                                        <p:tgtEl>
                                          <p:spTgt spid="42"/>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43"/>
                                        </p:tgtEl>
                                        <p:attrNameLst>
                                          <p:attrName>style.visibility</p:attrName>
                                        </p:attrNameLst>
                                      </p:cBhvr>
                                      <p:to>
                                        <p:strVal val="visible"/>
                                      </p:to>
                                    </p:set>
                                    <p:animEffect transition="in" filter="fade">
                                      <p:cBhvr>
                                        <p:cTn id="172" dur="1000"/>
                                        <p:tgtEl>
                                          <p:spTgt spid="43"/>
                                        </p:tgtEl>
                                      </p:cBhvr>
                                    </p:animEffect>
                                    <p:anim calcmode="lin" valueType="num">
                                      <p:cBhvr>
                                        <p:cTn id="173" dur="1000" fill="hold"/>
                                        <p:tgtEl>
                                          <p:spTgt spid="43"/>
                                        </p:tgtEl>
                                        <p:attrNameLst>
                                          <p:attrName>ppt_x</p:attrName>
                                        </p:attrNameLst>
                                      </p:cBhvr>
                                      <p:tavLst>
                                        <p:tav tm="0">
                                          <p:val>
                                            <p:strVal val="#ppt_x"/>
                                          </p:val>
                                        </p:tav>
                                        <p:tav tm="100000">
                                          <p:val>
                                            <p:strVal val="#ppt_x"/>
                                          </p:val>
                                        </p:tav>
                                      </p:tavLst>
                                    </p:anim>
                                    <p:anim calcmode="lin" valueType="num">
                                      <p:cBhvr>
                                        <p:cTn id="174" dur="1000" fill="hold"/>
                                        <p:tgtEl>
                                          <p:spTgt spid="43"/>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44"/>
                                        </p:tgtEl>
                                        <p:attrNameLst>
                                          <p:attrName>style.visibility</p:attrName>
                                        </p:attrNameLst>
                                      </p:cBhvr>
                                      <p:to>
                                        <p:strVal val="visible"/>
                                      </p:to>
                                    </p:set>
                                    <p:animEffect transition="in" filter="fade">
                                      <p:cBhvr>
                                        <p:cTn id="177" dur="1000"/>
                                        <p:tgtEl>
                                          <p:spTgt spid="44"/>
                                        </p:tgtEl>
                                      </p:cBhvr>
                                    </p:animEffect>
                                    <p:anim calcmode="lin" valueType="num">
                                      <p:cBhvr>
                                        <p:cTn id="178" dur="1000" fill="hold"/>
                                        <p:tgtEl>
                                          <p:spTgt spid="44"/>
                                        </p:tgtEl>
                                        <p:attrNameLst>
                                          <p:attrName>ppt_x</p:attrName>
                                        </p:attrNameLst>
                                      </p:cBhvr>
                                      <p:tavLst>
                                        <p:tav tm="0">
                                          <p:val>
                                            <p:strVal val="#ppt_x"/>
                                          </p:val>
                                        </p:tav>
                                        <p:tav tm="100000">
                                          <p:val>
                                            <p:strVal val="#ppt_x"/>
                                          </p:val>
                                        </p:tav>
                                      </p:tavLst>
                                    </p:anim>
                                    <p:anim calcmode="lin" valueType="num">
                                      <p:cBhvr>
                                        <p:cTn id="179" dur="1000" fill="hold"/>
                                        <p:tgtEl>
                                          <p:spTgt spid="44"/>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45"/>
                                        </p:tgtEl>
                                        <p:attrNameLst>
                                          <p:attrName>style.visibility</p:attrName>
                                        </p:attrNameLst>
                                      </p:cBhvr>
                                      <p:to>
                                        <p:strVal val="visible"/>
                                      </p:to>
                                    </p:set>
                                    <p:animEffect transition="in" filter="fade">
                                      <p:cBhvr>
                                        <p:cTn id="182" dur="1000"/>
                                        <p:tgtEl>
                                          <p:spTgt spid="45"/>
                                        </p:tgtEl>
                                      </p:cBhvr>
                                    </p:animEffect>
                                    <p:anim calcmode="lin" valueType="num">
                                      <p:cBhvr>
                                        <p:cTn id="183" dur="1000" fill="hold"/>
                                        <p:tgtEl>
                                          <p:spTgt spid="45"/>
                                        </p:tgtEl>
                                        <p:attrNameLst>
                                          <p:attrName>ppt_x</p:attrName>
                                        </p:attrNameLst>
                                      </p:cBhvr>
                                      <p:tavLst>
                                        <p:tav tm="0">
                                          <p:val>
                                            <p:strVal val="#ppt_x"/>
                                          </p:val>
                                        </p:tav>
                                        <p:tav tm="100000">
                                          <p:val>
                                            <p:strVal val="#ppt_x"/>
                                          </p:val>
                                        </p:tav>
                                      </p:tavLst>
                                    </p:anim>
                                    <p:anim calcmode="lin" valueType="num">
                                      <p:cBhvr>
                                        <p:cTn id="184" dur="1000" fill="hold"/>
                                        <p:tgtEl>
                                          <p:spTgt spid="45"/>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46"/>
                                        </p:tgtEl>
                                        <p:attrNameLst>
                                          <p:attrName>style.visibility</p:attrName>
                                        </p:attrNameLst>
                                      </p:cBhvr>
                                      <p:to>
                                        <p:strVal val="visible"/>
                                      </p:to>
                                    </p:set>
                                    <p:animEffect transition="in" filter="fade">
                                      <p:cBhvr>
                                        <p:cTn id="187" dur="1000"/>
                                        <p:tgtEl>
                                          <p:spTgt spid="46"/>
                                        </p:tgtEl>
                                      </p:cBhvr>
                                    </p:animEffect>
                                    <p:anim calcmode="lin" valueType="num">
                                      <p:cBhvr>
                                        <p:cTn id="188" dur="1000" fill="hold"/>
                                        <p:tgtEl>
                                          <p:spTgt spid="46"/>
                                        </p:tgtEl>
                                        <p:attrNameLst>
                                          <p:attrName>ppt_x</p:attrName>
                                        </p:attrNameLst>
                                      </p:cBhvr>
                                      <p:tavLst>
                                        <p:tav tm="0">
                                          <p:val>
                                            <p:strVal val="#ppt_x"/>
                                          </p:val>
                                        </p:tav>
                                        <p:tav tm="100000">
                                          <p:val>
                                            <p:strVal val="#ppt_x"/>
                                          </p:val>
                                        </p:tav>
                                      </p:tavLst>
                                    </p:anim>
                                    <p:anim calcmode="lin" valueType="num">
                                      <p:cBhvr>
                                        <p:cTn id="189" dur="1000" fill="hold"/>
                                        <p:tgtEl>
                                          <p:spTgt spid="46"/>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47"/>
                                        </p:tgtEl>
                                        <p:attrNameLst>
                                          <p:attrName>style.visibility</p:attrName>
                                        </p:attrNameLst>
                                      </p:cBhvr>
                                      <p:to>
                                        <p:strVal val="visible"/>
                                      </p:to>
                                    </p:set>
                                    <p:animEffect transition="in" filter="fade">
                                      <p:cBhvr>
                                        <p:cTn id="192" dur="1000"/>
                                        <p:tgtEl>
                                          <p:spTgt spid="47"/>
                                        </p:tgtEl>
                                      </p:cBhvr>
                                    </p:animEffect>
                                    <p:anim calcmode="lin" valueType="num">
                                      <p:cBhvr>
                                        <p:cTn id="193" dur="1000" fill="hold"/>
                                        <p:tgtEl>
                                          <p:spTgt spid="47"/>
                                        </p:tgtEl>
                                        <p:attrNameLst>
                                          <p:attrName>ppt_x</p:attrName>
                                        </p:attrNameLst>
                                      </p:cBhvr>
                                      <p:tavLst>
                                        <p:tav tm="0">
                                          <p:val>
                                            <p:strVal val="#ppt_x"/>
                                          </p:val>
                                        </p:tav>
                                        <p:tav tm="100000">
                                          <p:val>
                                            <p:strVal val="#ppt_x"/>
                                          </p:val>
                                        </p:tav>
                                      </p:tavLst>
                                    </p:anim>
                                    <p:anim calcmode="lin" valueType="num">
                                      <p:cBhvr>
                                        <p:cTn id="194" dur="1000" fill="hold"/>
                                        <p:tgtEl>
                                          <p:spTgt spid="47"/>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48"/>
                                        </p:tgtEl>
                                        <p:attrNameLst>
                                          <p:attrName>style.visibility</p:attrName>
                                        </p:attrNameLst>
                                      </p:cBhvr>
                                      <p:to>
                                        <p:strVal val="visible"/>
                                      </p:to>
                                    </p:set>
                                    <p:animEffect transition="in" filter="fade">
                                      <p:cBhvr>
                                        <p:cTn id="197" dur="1000"/>
                                        <p:tgtEl>
                                          <p:spTgt spid="48"/>
                                        </p:tgtEl>
                                      </p:cBhvr>
                                    </p:animEffect>
                                    <p:anim calcmode="lin" valueType="num">
                                      <p:cBhvr>
                                        <p:cTn id="198" dur="1000" fill="hold"/>
                                        <p:tgtEl>
                                          <p:spTgt spid="48"/>
                                        </p:tgtEl>
                                        <p:attrNameLst>
                                          <p:attrName>ppt_x</p:attrName>
                                        </p:attrNameLst>
                                      </p:cBhvr>
                                      <p:tavLst>
                                        <p:tav tm="0">
                                          <p:val>
                                            <p:strVal val="#ppt_x"/>
                                          </p:val>
                                        </p:tav>
                                        <p:tav tm="100000">
                                          <p:val>
                                            <p:strVal val="#ppt_x"/>
                                          </p:val>
                                        </p:tav>
                                      </p:tavLst>
                                    </p:anim>
                                    <p:anim calcmode="lin" valueType="num">
                                      <p:cBhvr>
                                        <p:cTn id="199" dur="1000" fill="hold"/>
                                        <p:tgtEl>
                                          <p:spTgt spid="48"/>
                                        </p:tgtEl>
                                        <p:attrNameLst>
                                          <p:attrName>ppt_y</p:attrName>
                                        </p:attrNameLst>
                                      </p:cBhvr>
                                      <p:tavLst>
                                        <p:tav tm="0">
                                          <p:val>
                                            <p:strVal val="#ppt_y+.1"/>
                                          </p:val>
                                        </p:tav>
                                        <p:tav tm="100000">
                                          <p:val>
                                            <p:strVal val="#ppt_y"/>
                                          </p:val>
                                        </p:tav>
                                      </p:tavLst>
                                    </p:anim>
                                  </p:childTnLst>
                                </p:cTn>
                              </p:par>
                              <p:par>
                                <p:cTn id="200" presetID="42" presetClass="entr" presetSubtype="0" fill="hold" nodeType="withEffect">
                                  <p:stCondLst>
                                    <p:cond delay="0"/>
                                  </p:stCondLst>
                                  <p:childTnLst>
                                    <p:set>
                                      <p:cBhvr>
                                        <p:cTn id="201" dur="1" fill="hold">
                                          <p:stCondLst>
                                            <p:cond delay="0"/>
                                          </p:stCondLst>
                                        </p:cTn>
                                        <p:tgtEl>
                                          <p:spTgt spid="49"/>
                                        </p:tgtEl>
                                        <p:attrNameLst>
                                          <p:attrName>style.visibility</p:attrName>
                                        </p:attrNameLst>
                                      </p:cBhvr>
                                      <p:to>
                                        <p:strVal val="visible"/>
                                      </p:to>
                                    </p:set>
                                    <p:animEffect transition="in" filter="fade">
                                      <p:cBhvr>
                                        <p:cTn id="202" dur="1000"/>
                                        <p:tgtEl>
                                          <p:spTgt spid="49"/>
                                        </p:tgtEl>
                                      </p:cBhvr>
                                    </p:animEffect>
                                    <p:anim calcmode="lin" valueType="num">
                                      <p:cBhvr>
                                        <p:cTn id="203" dur="1000" fill="hold"/>
                                        <p:tgtEl>
                                          <p:spTgt spid="49"/>
                                        </p:tgtEl>
                                        <p:attrNameLst>
                                          <p:attrName>ppt_x</p:attrName>
                                        </p:attrNameLst>
                                      </p:cBhvr>
                                      <p:tavLst>
                                        <p:tav tm="0">
                                          <p:val>
                                            <p:strVal val="#ppt_x"/>
                                          </p:val>
                                        </p:tav>
                                        <p:tav tm="100000">
                                          <p:val>
                                            <p:strVal val="#ppt_x"/>
                                          </p:val>
                                        </p:tav>
                                      </p:tavLst>
                                    </p:anim>
                                    <p:anim calcmode="lin" valueType="num">
                                      <p:cBhvr>
                                        <p:cTn id="204" dur="1000" fill="hold"/>
                                        <p:tgtEl>
                                          <p:spTgt spid="49"/>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50"/>
                                        </p:tgtEl>
                                        <p:attrNameLst>
                                          <p:attrName>style.visibility</p:attrName>
                                        </p:attrNameLst>
                                      </p:cBhvr>
                                      <p:to>
                                        <p:strVal val="visible"/>
                                      </p:to>
                                    </p:set>
                                    <p:animEffect transition="in" filter="fade">
                                      <p:cBhvr>
                                        <p:cTn id="207" dur="1000"/>
                                        <p:tgtEl>
                                          <p:spTgt spid="50"/>
                                        </p:tgtEl>
                                      </p:cBhvr>
                                    </p:animEffect>
                                    <p:anim calcmode="lin" valueType="num">
                                      <p:cBhvr>
                                        <p:cTn id="208" dur="1000" fill="hold"/>
                                        <p:tgtEl>
                                          <p:spTgt spid="50"/>
                                        </p:tgtEl>
                                        <p:attrNameLst>
                                          <p:attrName>ppt_x</p:attrName>
                                        </p:attrNameLst>
                                      </p:cBhvr>
                                      <p:tavLst>
                                        <p:tav tm="0">
                                          <p:val>
                                            <p:strVal val="#ppt_x"/>
                                          </p:val>
                                        </p:tav>
                                        <p:tav tm="100000">
                                          <p:val>
                                            <p:strVal val="#ppt_x"/>
                                          </p:val>
                                        </p:tav>
                                      </p:tavLst>
                                    </p:anim>
                                    <p:anim calcmode="lin" valueType="num">
                                      <p:cBhvr>
                                        <p:cTn id="209" dur="1000" fill="hold"/>
                                        <p:tgtEl>
                                          <p:spTgt spid="50"/>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51"/>
                                        </p:tgtEl>
                                        <p:attrNameLst>
                                          <p:attrName>style.visibility</p:attrName>
                                        </p:attrNameLst>
                                      </p:cBhvr>
                                      <p:to>
                                        <p:strVal val="visible"/>
                                      </p:to>
                                    </p:set>
                                    <p:animEffect transition="in" filter="fade">
                                      <p:cBhvr>
                                        <p:cTn id="212" dur="1000"/>
                                        <p:tgtEl>
                                          <p:spTgt spid="51"/>
                                        </p:tgtEl>
                                      </p:cBhvr>
                                    </p:animEffect>
                                    <p:anim calcmode="lin" valueType="num">
                                      <p:cBhvr>
                                        <p:cTn id="213" dur="1000" fill="hold"/>
                                        <p:tgtEl>
                                          <p:spTgt spid="51"/>
                                        </p:tgtEl>
                                        <p:attrNameLst>
                                          <p:attrName>ppt_x</p:attrName>
                                        </p:attrNameLst>
                                      </p:cBhvr>
                                      <p:tavLst>
                                        <p:tav tm="0">
                                          <p:val>
                                            <p:strVal val="#ppt_x"/>
                                          </p:val>
                                        </p:tav>
                                        <p:tav tm="100000">
                                          <p:val>
                                            <p:strVal val="#ppt_x"/>
                                          </p:val>
                                        </p:tav>
                                      </p:tavLst>
                                    </p:anim>
                                    <p:anim calcmode="lin" valueType="num">
                                      <p:cBhvr>
                                        <p:cTn id="214" dur="1000" fill="hold"/>
                                        <p:tgtEl>
                                          <p:spTgt spid="51"/>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53"/>
                                        </p:tgtEl>
                                        <p:attrNameLst>
                                          <p:attrName>style.visibility</p:attrName>
                                        </p:attrNameLst>
                                      </p:cBhvr>
                                      <p:to>
                                        <p:strVal val="visible"/>
                                      </p:to>
                                    </p:set>
                                    <p:animEffect transition="in" filter="fade">
                                      <p:cBhvr>
                                        <p:cTn id="217" dur="1000"/>
                                        <p:tgtEl>
                                          <p:spTgt spid="53"/>
                                        </p:tgtEl>
                                      </p:cBhvr>
                                    </p:animEffect>
                                    <p:anim calcmode="lin" valueType="num">
                                      <p:cBhvr>
                                        <p:cTn id="218" dur="1000" fill="hold"/>
                                        <p:tgtEl>
                                          <p:spTgt spid="53"/>
                                        </p:tgtEl>
                                        <p:attrNameLst>
                                          <p:attrName>ppt_x</p:attrName>
                                        </p:attrNameLst>
                                      </p:cBhvr>
                                      <p:tavLst>
                                        <p:tav tm="0">
                                          <p:val>
                                            <p:strVal val="#ppt_x"/>
                                          </p:val>
                                        </p:tav>
                                        <p:tav tm="100000">
                                          <p:val>
                                            <p:strVal val="#ppt_x"/>
                                          </p:val>
                                        </p:tav>
                                      </p:tavLst>
                                    </p:anim>
                                    <p:anim calcmode="lin" valueType="num">
                                      <p:cBhvr>
                                        <p:cTn id="219" dur="1000" fill="hold"/>
                                        <p:tgtEl>
                                          <p:spTgt spid="53"/>
                                        </p:tgtEl>
                                        <p:attrNameLst>
                                          <p:attrName>ppt_y</p:attrName>
                                        </p:attrNameLst>
                                      </p:cBhvr>
                                      <p:tavLst>
                                        <p:tav tm="0">
                                          <p:val>
                                            <p:strVal val="#ppt_y+.1"/>
                                          </p:val>
                                        </p:tav>
                                        <p:tav tm="100000">
                                          <p:val>
                                            <p:strVal val="#ppt_y"/>
                                          </p:val>
                                        </p:tav>
                                      </p:tavLst>
                                    </p:anim>
                                  </p:childTnLst>
                                </p:cTn>
                              </p:par>
                              <p:par>
                                <p:cTn id="220" presetID="42" presetClass="entr" presetSubtype="0" fill="hold" nodeType="withEffect">
                                  <p:stCondLst>
                                    <p:cond delay="0"/>
                                  </p:stCondLst>
                                  <p:childTnLst>
                                    <p:set>
                                      <p:cBhvr>
                                        <p:cTn id="221" dur="1" fill="hold">
                                          <p:stCondLst>
                                            <p:cond delay="0"/>
                                          </p:stCondLst>
                                        </p:cTn>
                                        <p:tgtEl>
                                          <p:spTgt spid="54"/>
                                        </p:tgtEl>
                                        <p:attrNameLst>
                                          <p:attrName>style.visibility</p:attrName>
                                        </p:attrNameLst>
                                      </p:cBhvr>
                                      <p:to>
                                        <p:strVal val="visible"/>
                                      </p:to>
                                    </p:set>
                                    <p:animEffect transition="in" filter="fade">
                                      <p:cBhvr>
                                        <p:cTn id="222" dur="1000"/>
                                        <p:tgtEl>
                                          <p:spTgt spid="54"/>
                                        </p:tgtEl>
                                      </p:cBhvr>
                                    </p:animEffect>
                                    <p:anim calcmode="lin" valueType="num">
                                      <p:cBhvr>
                                        <p:cTn id="223" dur="1000" fill="hold"/>
                                        <p:tgtEl>
                                          <p:spTgt spid="54"/>
                                        </p:tgtEl>
                                        <p:attrNameLst>
                                          <p:attrName>ppt_x</p:attrName>
                                        </p:attrNameLst>
                                      </p:cBhvr>
                                      <p:tavLst>
                                        <p:tav tm="0">
                                          <p:val>
                                            <p:strVal val="#ppt_x"/>
                                          </p:val>
                                        </p:tav>
                                        <p:tav tm="100000">
                                          <p:val>
                                            <p:strVal val="#ppt_x"/>
                                          </p:val>
                                        </p:tav>
                                      </p:tavLst>
                                    </p:anim>
                                    <p:anim calcmode="lin" valueType="num">
                                      <p:cBhvr>
                                        <p:cTn id="224" dur="1000" fill="hold"/>
                                        <p:tgtEl>
                                          <p:spTgt spid="54"/>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56"/>
                                        </p:tgtEl>
                                        <p:attrNameLst>
                                          <p:attrName>style.visibility</p:attrName>
                                        </p:attrNameLst>
                                      </p:cBhvr>
                                      <p:to>
                                        <p:strVal val="visible"/>
                                      </p:to>
                                    </p:set>
                                    <p:animEffect transition="in" filter="fade">
                                      <p:cBhvr>
                                        <p:cTn id="227" dur="1000"/>
                                        <p:tgtEl>
                                          <p:spTgt spid="56"/>
                                        </p:tgtEl>
                                      </p:cBhvr>
                                    </p:animEffect>
                                    <p:anim calcmode="lin" valueType="num">
                                      <p:cBhvr>
                                        <p:cTn id="228" dur="1000" fill="hold"/>
                                        <p:tgtEl>
                                          <p:spTgt spid="56"/>
                                        </p:tgtEl>
                                        <p:attrNameLst>
                                          <p:attrName>ppt_x</p:attrName>
                                        </p:attrNameLst>
                                      </p:cBhvr>
                                      <p:tavLst>
                                        <p:tav tm="0">
                                          <p:val>
                                            <p:strVal val="#ppt_x"/>
                                          </p:val>
                                        </p:tav>
                                        <p:tav tm="100000">
                                          <p:val>
                                            <p:strVal val="#ppt_x"/>
                                          </p:val>
                                        </p:tav>
                                      </p:tavLst>
                                    </p:anim>
                                    <p:anim calcmode="lin" valueType="num">
                                      <p:cBhvr>
                                        <p:cTn id="229" dur="1000" fill="hold"/>
                                        <p:tgtEl>
                                          <p:spTgt spid="56"/>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0"/>
                                  </p:stCondLst>
                                  <p:childTnLst>
                                    <p:set>
                                      <p:cBhvr>
                                        <p:cTn id="231" dur="1" fill="hold">
                                          <p:stCondLst>
                                            <p:cond delay="0"/>
                                          </p:stCondLst>
                                        </p:cTn>
                                        <p:tgtEl>
                                          <p:spTgt spid="57"/>
                                        </p:tgtEl>
                                        <p:attrNameLst>
                                          <p:attrName>style.visibility</p:attrName>
                                        </p:attrNameLst>
                                      </p:cBhvr>
                                      <p:to>
                                        <p:strVal val="visible"/>
                                      </p:to>
                                    </p:set>
                                    <p:animEffect transition="in" filter="fade">
                                      <p:cBhvr>
                                        <p:cTn id="232" dur="1000"/>
                                        <p:tgtEl>
                                          <p:spTgt spid="57"/>
                                        </p:tgtEl>
                                      </p:cBhvr>
                                    </p:animEffect>
                                    <p:anim calcmode="lin" valueType="num">
                                      <p:cBhvr>
                                        <p:cTn id="233" dur="1000" fill="hold"/>
                                        <p:tgtEl>
                                          <p:spTgt spid="57"/>
                                        </p:tgtEl>
                                        <p:attrNameLst>
                                          <p:attrName>ppt_x</p:attrName>
                                        </p:attrNameLst>
                                      </p:cBhvr>
                                      <p:tavLst>
                                        <p:tav tm="0">
                                          <p:val>
                                            <p:strVal val="#ppt_x"/>
                                          </p:val>
                                        </p:tav>
                                        <p:tav tm="100000">
                                          <p:val>
                                            <p:strVal val="#ppt_x"/>
                                          </p:val>
                                        </p:tav>
                                      </p:tavLst>
                                    </p:anim>
                                    <p:anim calcmode="lin" valueType="num">
                                      <p:cBhvr>
                                        <p:cTn id="234" dur="1000" fill="hold"/>
                                        <p:tgtEl>
                                          <p:spTgt spid="57"/>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fade">
                                      <p:cBhvr>
                                        <p:cTn id="237" dur="1000"/>
                                        <p:tgtEl>
                                          <p:spTgt spid="58"/>
                                        </p:tgtEl>
                                      </p:cBhvr>
                                    </p:animEffect>
                                    <p:anim calcmode="lin" valueType="num">
                                      <p:cBhvr>
                                        <p:cTn id="238" dur="1000" fill="hold"/>
                                        <p:tgtEl>
                                          <p:spTgt spid="58"/>
                                        </p:tgtEl>
                                        <p:attrNameLst>
                                          <p:attrName>ppt_x</p:attrName>
                                        </p:attrNameLst>
                                      </p:cBhvr>
                                      <p:tavLst>
                                        <p:tav tm="0">
                                          <p:val>
                                            <p:strVal val="#ppt_x"/>
                                          </p:val>
                                        </p:tav>
                                        <p:tav tm="100000">
                                          <p:val>
                                            <p:strVal val="#ppt_x"/>
                                          </p:val>
                                        </p:tav>
                                      </p:tavLst>
                                    </p:anim>
                                    <p:anim calcmode="lin" valueType="num">
                                      <p:cBhvr>
                                        <p:cTn id="239" dur="1000" fill="hold"/>
                                        <p:tgtEl>
                                          <p:spTgt spid="58"/>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0"/>
                                  </p:stCondLst>
                                  <p:childTnLst>
                                    <p:set>
                                      <p:cBhvr>
                                        <p:cTn id="241" dur="1" fill="hold">
                                          <p:stCondLst>
                                            <p:cond delay="0"/>
                                          </p:stCondLst>
                                        </p:cTn>
                                        <p:tgtEl>
                                          <p:spTgt spid="63"/>
                                        </p:tgtEl>
                                        <p:attrNameLst>
                                          <p:attrName>style.visibility</p:attrName>
                                        </p:attrNameLst>
                                      </p:cBhvr>
                                      <p:to>
                                        <p:strVal val="visible"/>
                                      </p:to>
                                    </p:set>
                                    <p:animEffect transition="in" filter="fade">
                                      <p:cBhvr>
                                        <p:cTn id="242" dur="1000"/>
                                        <p:tgtEl>
                                          <p:spTgt spid="63"/>
                                        </p:tgtEl>
                                      </p:cBhvr>
                                    </p:animEffect>
                                    <p:anim calcmode="lin" valueType="num">
                                      <p:cBhvr>
                                        <p:cTn id="243" dur="1000" fill="hold"/>
                                        <p:tgtEl>
                                          <p:spTgt spid="63"/>
                                        </p:tgtEl>
                                        <p:attrNameLst>
                                          <p:attrName>ppt_x</p:attrName>
                                        </p:attrNameLst>
                                      </p:cBhvr>
                                      <p:tavLst>
                                        <p:tav tm="0">
                                          <p:val>
                                            <p:strVal val="#ppt_x"/>
                                          </p:val>
                                        </p:tav>
                                        <p:tav tm="100000">
                                          <p:val>
                                            <p:strVal val="#ppt_x"/>
                                          </p:val>
                                        </p:tav>
                                      </p:tavLst>
                                    </p:anim>
                                    <p:anim calcmode="lin" valueType="num">
                                      <p:cBhvr>
                                        <p:cTn id="244" dur="1000" fill="hold"/>
                                        <p:tgtEl>
                                          <p:spTgt spid="63"/>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64"/>
                                        </p:tgtEl>
                                        <p:attrNameLst>
                                          <p:attrName>style.visibility</p:attrName>
                                        </p:attrNameLst>
                                      </p:cBhvr>
                                      <p:to>
                                        <p:strVal val="visible"/>
                                      </p:to>
                                    </p:set>
                                    <p:animEffect transition="in" filter="fade">
                                      <p:cBhvr>
                                        <p:cTn id="247" dur="1000"/>
                                        <p:tgtEl>
                                          <p:spTgt spid="64"/>
                                        </p:tgtEl>
                                      </p:cBhvr>
                                    </p:animEffect>
                                    <p:anim calcmode="lin" valueType="num">
                                      <p:cBhvr>
                                        <p:cTn id="248" dur="1000" fill="hold"/>
                                        <p:tgtEl>
                                          <p:spTgt spid="64"/>
                                        </p:tgtEl>
                                        <p:attrNameLst>
                                          <p:attrName>ppt_x</p:attrName>
                                        </p:attrNameLst>
                                      </p:cBhvr>
                                      <p:tavLst>
                                        <p:tav tm="0">
                                          <p:val>
                                            <p:strVal val="#ppt_x"/>
                                          </p:val>
                                        </p:tav>
                                        <p:tav tm="100000">
                                          <p:val>
                                            <p:strVal val="#ppt_x"/>
                                          </p:val>
                                        </p:tav>
                                      </p:tavLst>
                                    </p:anim>
                                    <p:anim calcmode="lin" valueType="num">
                                      <p:cBhvr>
                                        <p:cTn id="249" dur="1000" fill="hold"/>
                                        <p:tgtEl>
                                          <p:spTgt spid="64"/>
                                        </p:tgtEl>
                                        <p:attrNameLst>
                                          <p:attrName>ppt_y</p:attrName>
                                        </p:attrNameLst>
                                      </p:cBhvr>
                                      <p:tavLst>
                                        <p:tav tm="0">
                                          <p:val>
                                            <p:strVal val="#ppt_y+.1"/>
                                          </p:val>
                                        </p:tav>
                                        <p:tav tm="100000">
                                          <p:val>
                                            <p:strVal val="#ppt_y"/>
                                          </p:val>
                                        </p:tav>
                                      </p:tavLst>
                                    </p:anim>
                                  </p:childTnLst>
                                </p:cTn>
                              </p:par>
                              <p:par>
                                <p:cTn id="250" presetID="42" presetClass="entr" presetSubtype="0" fill="hold" nodeType="withEffect">
                                  <p:stCondLst>
                                    <p:cond delay="0"/>
                                  </p:stCondLst>
                                  <p:childTnLst>
                                    <p:set>
                                      <p:cBhvr>
                                        <p:cTn id="251" dur="1" fill="hold">
                                          <p:stCondLst>
                                            <p:cond delay="0"/>
                                          </p:stCondLst>
                                        </p:cTn>
                                        <p:tgtEl>
                                          <p:spTgt spid="65"/>
                                        </p:tgtEl>
                                        <p:attrNameLst>
                                          <p:attrName>style.visibility</p:attrName>
                                        </p:attrNameLst>
                                      </p:cBhvr>
                                      <p:to>
                                        <p:strVal val="visible"/>
                                      </p:to>
                                    </p:set>
                                    <p:animEffect transition="in" filter="fade">
                                      <p:cBhvr>
                                        <p:cTn id="252" dur="1000"/>
                                        <p:tgtEl>
                                          <p:spTgt spid="65"/>
                                        </p:tgtEl>
                                      </p:cBhvr>
                                    </p:animEffect>
                                    <p:anim calcmode="lin" valueType="num">
                                      <p:cBhvr>
                                        <p:cTn id="253" dur="1000" fill="hold"/>
                                        <p:tgtEl>
                                          <p:spTgt spid="65"/>
                                        </p:tgtEl>
                                        <p:attrNameLst>
                                          <p:attrName>ppt_x</p:attrName>
                                        </p:attrNameLst>
                                      </p:cBhvr>
                                      <p:tavLst>
                                        <p:tav tm="0">
                                          <p:val>
                                            <p:strVal val="#ppt_x"/>
                                          </p:val>
                                        </p:tav>
                                        <p:tav tm="100000">
                                          <p:val>
                                            <p:strVal val="#ppt_x"/>
                                          </p:val>
                                        </p:tav>
                                      </p:tavLst>
                                    </p:anim>
                                    <p:anim calcmode="lin" valueType="num">
                                      <p:cBhvr>
                                        <p:cTn id="254" dur="1000" fill="hold"/>
                                        <p:tgtEl>
                                          <p:spTgt spid="65"/>
                                        </p:tgtEl>
                                        <p:attrNameLst>
                                          <p:attrName>ppt_y</p:attrName>
                                        </p:attrNameLst>
                                      </p:cBhvr>
                                      <p:tavLst>
                                        <p:tav tm="0">
                                          <p:val>
                                            <p:strVal val="#ppt_y+.1"/>
                                          </p:val>
                                        </p:tav>
                                        <p:tav tm="100000">
                                          <p:val>
                                            <p:strVal val="#ppt_y"/>
                                          </p:val>
                                        </p:tav>
                                      </p:tavLst>
                                    </p:anim>
                                  </p:childTnLst>
                                </p:cTn>
                              </p:par>
                              <p:par>
                                <p:cTn id="255" presetID="42" presetClass="entr" presetSubtype="0" fill="hold" nodeType="withEffect">
                                  <p:stCondLst>
                                    <p:cond delay="0"/>
                                  </p:stCondLst>
                                  <p:childTnLst>
                                    <p:set>
                                      <p:cBhvr>
                                        <p:cTn id="256" dur="1" fill="hold">
                                          <p:stCondLst>
                                            <p:cond delay="0"/>
                                          </p:stCondLst>
                                        </p:cTn>
                                        <p:tgtEl>
                                          <p:spTgt spid="66"/>
                                        </p:tgtEl>
                                        <p:attrNameLst>
                                          <p:attrName>style.visibility</p:attrName>
                                        </p:attrNameLst>
                                      </p:cBhvr>
                                      <p:to>
                                        <p:strVal val="visible"/>
                                      </p:to>
                                    </p:set>
                                    <p:animEffect transition="in" filter="fade">
                                      <p:cBhvr>
                                        <p:cTn id="257" dur="1000"/>
                                        <p:tgtEl>
                                          <p:spTgt spid="66"/>
                                        </p:tgtEl>
                                      </p:cBhvr>
                                    </p:animEffect>
                                    <p:anim calcmode="lin" valueType="num">
                                      <p:cBhvr>
                                        <p:cTn id="258" dur="1000" fill="hold"/>
                                        <p:tgtEl>
                                          <p:spTgt spid="66"/>
                                        </p:tgtEl>
                                        <p:attrNameLst>
                                          <p:attrName>ppt_x</p:attrName>
                                        </p:attrNameLst>
                                      </p:cBhvr>
                                      <p:tavLst>
                                        <p:tav tm="0">
                                          <p:val>
                                            <p:strVal val="#ppt_x"/>
                                          </p:val>
                                        </p:tav>
                                        <p:tav tm="100000">
                                          <p:val>
                                            <p:strVal val="#ppt_x"/>
                                          </p:val>
                                        </p:tav>
                                      </p:tavLst>
                                    </p:anim>
                                    <p:anim calcmode="lin" valueType="num">
                                      <p:cBhvr>
                                        <p:cTn id="259" dur="1000" fill="hold"/>
                                        <p:tgtEl>
                                          <p:spTgt spid="66"/>
                                        </p:tgtEl>
                                        <p:attrNameLst>
                                          <p:attrName>ppt_y</p:attrName>
                                        </p:attrNameLst>
                                      </p:cBhvr>
                                      <p:tavLst>
                                        <p:tav tm="0">
                                          <p:val>
                                            <p:strVal val="#ppt_y+.1"/>
                                          </p:val>
                                        </p:tav>
                                        <p:tav tm="100000">
                                          <p:val>
                                            <p:strVal val="#ppt_y"/>
                                          </p:val>
                                        </p:tav>
                                      </p:tavLst>
                                    </p:anim>
                                  </p:childTnLst>
                                </p:cTn>
                              </p:par>
                              <p:par>
                                <p:cTn id="260" presetID="42" presetClass="entr" presetSubtype="0" fill="hold" nodeType="withEffect">
                                  <p:stCondLst>
                                    <p:cond delay="0"/>
                                  </p:stCondLst>
                                  <p:childTnLst>
                                    <p:set>
                                      <p:cBhvr>
                                        <p:cTn id="261" dur="1" fill="hold">
                                          <p:stCondLst>
                                            <p:cond delay="0"/>
                                          </p:stCondLst>
                                        </p:cTn>
                                        <p:tgtEl>
                                          <p:spTgt spid="67"/>
                                        </p:tgtEl>
                                        <p:attrNameLst>
                                          <p:attrName>style.visibility</p:attrName>
                                        </p:attrNameLst>
                                      </p:cBhvr>
                                      <p:to>
                                        <p:strVal val="visible"/>
                                      </p:to>
                                    </p:set>
                                    <p:animEffect transition="in" filter="fade">
                                      <p:cBhvr>
                                        <p:cTn id="262" dur="1000"/>
                                        <p:tgtEl>
                                          <p:spTgt spid="67"/>
                                        </p:tgtEl>
                                      </p:cBhvr>
                                    </p:animEffect>
                                    <p:anim calcmode="lin" valueType="num">
                                      <p:cBhvr>
                                        <p:cTn id="263" dur="1000" fill="hold"/>
                                        <p:tgtEl>
                                          <p:spTgt spid="67"/>
                                        </p:tgtEl>
                                        <p:attrNameLst>
                                          <p:attrName>ppt_x</p:attrName>
                                        </p:attrNameLst>
                                      </p:cBhvr>
                                      <p:tavLst>
                                        <p:tav tm="0">
                                          <p:val>
                                            <p:strVal val="#ppt_x"/>
                                          </p:val>
                                        </p:tav>
                                        <p:tav tm="100000">
                                          <p:val>
                                            <p:strVal val="#ppt_x"/>
                                          </p:val>
                                        </p:tav>
                                      </p:tavLst>
                                    </p:anim>
                                    <p:anim calcmode="lin" valueType="num">
                                      <p:cBhvr>
                                        <p:cTn id="26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74345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374530" y="382515"/>
            <a:ext cx="3772020" cy="91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Is it possible….</a:t>
            </a:r>
          </a:p>
        </p:txBody>
      </p:sp>
      <p:sp>
        <p:nvSpPr>
          <p:cNvPr id="2" name="Rectangle 1"/>
          <p:cNvSpPr/>
          <p:nvPr/>
        </p:nvSpPr>
        <p:spPr>
          <a:xfrm>
            <a:off x="1807258" y="2778525"/>
            <a:ext cx="1128934" cy="1569660"/>
          </a:xfrm>
          <a:prstGeom prst="rect">
            <a:avLst/>
          </a:prstGeom>
          <a:noFill/>
        </p:spPr>
        <p:txBody>
          <a:bodyPr wrap="square" lIns="91440" tIns="45720" rIns="91440" bIns="45720">
            <a:spAutoFit/>
          </a:bodyPr>
          <a:lstStyle/>
          <a:p>
            <a:pPr algn="ctr"/>
            <a:r>
              <a:rPr lang="en-US" sz="9600" b="0" cap="none" spc="0" dirty="0">
                <a:ln w="0"/>
                <a:solidFill>
                  <a:schemeClr val="bg1"/>
                </a:solidFill>
                <a:latin typeface="Century Schoolbook" panose="02040604050505020304" pitchFamily="18" charset="0"/>
              </a:rPr>
              <a:t>?</a:t>
            </a:r>
          </a:p>
        </p:txBody>
      </p:sp>
      <p:sp>
        <p:nvSpPr>
          <p:cNvPr id="11" name="Rectangle 10"/>
          <p:cNvSpPr/>
          <p:nvPr/>
        </p:nvSpPr>
        <p:spPr>
          <a:xfrm>
            <a:off x="1391657" y="2097384"/>
            <a:ext cx="2743200" cy="3230390"/>
          </a:xfrm>
          <a:prstGeom prst="rect">
            <a:avLst/>
          </a:prstGeom>
          <a:solidFill>
            <a:srgbClr val="90317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TextBox 6"/>
          <p:cNvSpPr txBox="1"/>
          <p:nvPr/>
        </p:nvSpPr>
        <p:spPr>
          <a:xfrm>
            <a:off x="5193521" y="3712579"/>
            <a:ext cx="6742819" cy="1951047"/>
          </a:xfrm>
          <a:prstGeom prst="rect">
            <a:avLst/>
          </a:prstGeom>
          <a:noFill/>
        </p:spPr>
        <p:txBody>
          <a:bodyPr wrap="square" rtlCol="0">
            <a:spAutoFit/>
          </a:bodyPr>
          <a:lstStyle/>
          <a:p>
            <a:pPr lvl="0" algn="just">
              <a:lnSpc>
                <a:spcPct val="150000"/>
              </a:lnSpc>
            </a:pPr>
            <a:r>
              <a:rPr lang="en-US" sz="2800" dirty="0">
                <a:solidFill>
                  <a:srgbClr val="903175"/>
                </a:solidFill>
                <a:latin typeface="Segoe UI" panose="020B0502040204020203" pitchFamily="34" charset="0"/>
                <a:cs typeface="Segoe UI" panose="020B0502040204020203" pitchFamily="34" charset="0"/>
              </a:rPr>
              <a:t>Using a mechanism it’s possible to convert Text or Voice to Sign language and demonstrate it as a GIF format.</a:t>
            </a:r>
          </a:p>
        </p:txBody>
      </p:sp>
      <p:sp>
        <p:nvSpPr>
          <p:cNvPr id="3" name="Rectangle 2"/>
          <p:cNvSpPr/>
          <p:nvPr/>
        </p:nvSpPr>
        <p:spPr>
          <a:xfrm>
            <a:off x="6582656" y="424034"/>
            <a:ext cx="3964548" cy="3924151"/>
          </a:xfrm>
          <a:prstGeom prst="rect">
            <a:avLst/>
          </a:prstGeom>
        </p:spPr>
        <p:txBody>
          <a:bodyPr wrap="none">
            <a:spAutoFit/>
          </a:bodyPr>
          <a:lstStyle/>
          <a:p>
            <a:pPr lvl="0" algn="ctr">
              <a:lnSpc>
                <a:spcPct val="150000"/>
              </a:lnSpc>
            </a:pPr>
            <a:r>
              <a:rPr lang="en-US" sz="16600" b="1" dirty="0">
                <a:solidFill>
                  <a:srgbClr val="FFC000"/>
                </a:solidFill>
                <a:latin typeface="Segoe UI Light" panose="020B0502040204020203" pitchFamily="34" charset="0"/>
                <a:cs typeface="Segoe UI Light" panose="020B0502040204020203" pitchFamily="34" charset="0"/>
              </a:rPr>
              <a:t>YES</a:t>
            </a:r>
            <a:r>
              <a:rPr lang="en-US" sz="13800" b="1" dirty="0">
                <a:solidFill>
                  <a:srgbClr val="FFC000"/>
                </a:solidFill>
                <a:latin typeface="Segoe UI Light" panose="020B0502040204020203" pitchFamily="34" charset="0"/>
                <a:cs typeface="Segoe UI Light" panose="020B0502040204020203" pitchFamily="34" charset="0"/>
              </a:rPr>
              <a:t>!</a:t>
            </a:r>
          </a:p>
        </p:txBody>
      </p:sp>
      <p:sp>
        <p:nvSpPr>
          <p:cNvPr id="4" name="Slide Number Placeholder 3"/>
          <p:cNvSpPr>
            <a:spLocks noGrp="1"/>
          </p:cNvSpPr>
          <p:nvPr>
            <p:ph type="sldNum" sz="quarter" idx="12"/>
          </p:nvPr>
        </p:nvSpPr>
        <p:spPr/>
        <p:txBody>
          <a:bodyPr/>
          <a:lstStyle/>
          <a:p>
            <a:fld id="{A8836232-DC50-4BBF-9BAA-E65A5D732CA8}" type="slidenum">
              <a:rPr lang="en-US" sz="2000" b="1" smtClean="0">
                <a:solidFill>
                  <a:schemeClr val="tx1"/>
                </a:solidFill>
              </a:rPr>
              <a:t>19</a:t>
            </a:fld>
            <a:endParaRPr lang="en-US" sz="2000" b="1" dirty="0">
              <a:solidFill>
                <a:schemeClr val="tx1"/>
              </a:solidFill>
            </a:endParaRPr>
          </a:p>
        </p:txBody>
      </p:sp>
      <p:sp>
        <p:nvSpPr>
          <p:cNvPr id="9" name="TextBox 8"/>
          <p:cNvSpPr txBox="1"/>
          <p:nvPr/>
        </p:nvSpPr>
        <p:spPr>
          <a:xfrm>
            <a:off x="4678972" y="6401697"/>
            <a:ext cx="3701717" cy="369332"/>
          </a:xfrm>
          <a:prstGeom prst="rect">
            <a:avLst/>
          </a:prstGeom>
          <a:noFill/>
        </p:spPr>
        <p:txBody>
          <a:bodyPr wrap="square" rtlCol="0">
            <a:spAutoFit/>
          </a:bodyPr>
          <a:lstStyle/>
          <a:p>
            <a:r>
              <a:rPr lang="en-US" b="1" dirty="0"/>
              <a:t>IT 14076176 – </a:t>
            </a:r>
            <a:r>
              <a:rPr lang="en-US" b="1" dirty="0" err="1"/>
              <a:t>A.M.O.P.Bandara</a:t>
            </a:r>
            <a:endParaRPr lang="en-US" b="1" dirty="0"/>
          </a:p>
        </p:txBody>
      </p:sp>
      <p:cxnSp>
        <p:nvCxnSpPr>
          <p:cNvPr id="10" name="Straight Connector 9"/>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260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9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400"/>
                                        <p:tgtEl>
                                          <p:spTgt spid="3"/>
                                        </p:tgtEl>
                                      </p:cBhvr>
                                    </p:animEffect>
                                  </p:childTnLst>
                                </p:cTn>
                              </p:par>
                              <p:par>
                                <p:cTn id="13" presetID="42" presetClass="entr" presetSubtype="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47244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p:cNvSpPr txBox="1"/>
          <p:nvPr/>
        </p:nvSpPr>
        <p:spPr>
          <a:xfrm>
            <a:off x="2230687" y="3934841"/>
            <a:ext cx="7730626" cy="584775"/>
          </a:xfrm>
          <a:prstGeom prst="rect">
            <a:avLst/>
          </a:prstGeom>
          <a:noFill/>
        </p:spPr>
        <p:txBody>
          <a:bodyPr wrap="square" rtlCol="0">
            <a:spAutoFit/>
          </a:bodyPr>
          <a:lstStyle/>
          <a:p>
            <a:pPr algn="ctr"/>
            <a:r>
              <a:rPr lang="en-US" sz="3200" spc="600" dirty="0">
                <a:solidFill>
                  <a:schemeClr val="bg1"/>
                </a:solidFill>
                <a:latin typeface="Segoe UI" panose="020B0502040204020203" pitchFamily="34" charset="0"/>
                <a:cs typeface="Segoe UI" panose="020B0502040204020203" pitchFamily="34" charset="0"/>
              </a:rPr>
              <a:t>Project Proposal Presentation</a:t>
            </a:r>
          </a:p>
        </p:txBody>
      </p:sp>
      <p:sp>
        <p:nvSpPr>
          <p:cNvPr id="6" name="TextBox 5"/>
          <p:cNvSpPr txBox="1"/>
          <p:nvPr/>
        </p:nvSpPr>
        <p:spPr>
          <a:xfrm>
            <a:off x="535417" y="4899606"/>
            <a:ext cx="11391900" cy="1323439"/>
          </a:xfrm>
          <a:prstGeom prst="rect">
            <a:avLst/>
          </a:prstGeom>
          <a:noFill/>
        </p:spPr>
        <p:txBody>
          <a:bodyPr wrap="square" rtlCol="0">
            <a:spAutoFit/>
          </a:bodyPr>
          <a:lstStyle/>
          <a:p>
            <a:pPr algn="ctr"/>
            <a:r>
              <a:rPr lang="en-US" sz="4000" dirty="0">
                <a:solidFill>
                  <a:srgbClr val="903175"/>
                </a:solidFill>
                <a:latin typeface="Segoe UI Semibold" panose="020B0702040204020203" pitchFamily="34" charset="0"/>
                <a:cs typeface="Segoe UI Semibold" panose="020B0702040204020203" pitchFamily="34" charset="0"/>
              </a:rPr>
              <a:t>Intelligent assistant for hearing impairers to interact with the society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12" y="175206"/>
            <a:ext cx="2032921" cy="77729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046" y="2544234"/>
            <a:ext cx="1170642" cy="1241322"/>
          </a:xfrm>
          <a:prstGeom prst="rect">
            <a:avLst/>
          </a:prstGeom>
        </p:spPr>
      </p:pic>
      <p:sp>
        <p:nvSpPr>
          <p:cNvPr id="2" name="Slide Number Placeholder 1"/>
          <p:cNvSpPr>
            <a:spLocks noGrp="1"/>
          </p:cNvSpPr>
          <p:nvPr>
            <p:ph type="sldNum" sz="quarter" idx="12"/>
          </p:nvPr>
        </p:nvSpPr>
        <p:spPr/>
        <p:txBody>
          <a:bodyPr/>
          <a:lstStyle/>
          <a:p>
            <a:fld id="{A8836232-DC50-4BBF-9BAA-E65A5D732CA8}" type="slidenum">
              <a:rPr lang="en-US" sz="2000" b="1" smtClean="0">
                <a:solidFill>
                  <a:schemeClr val="tx1"/>
                </a:solidFill>
              </a:rPr>
              <a:t>2</a:t>
            </a:fld>
            <a:endParaRPr lang="en-US" sz="2000" b="1" dirty="0">
              <a:solidFill>
                <a:schemeClr val="tx1"/>
              </a:solidFill>
            </a:endParaRPr>
          </a:p>
        </p:txBody>
      </p:sp>
      <p:sp>
        <p:nvSpPr>
          <p:cNvPr id="10" name="TextBox 9"/>
          <p:cNvSpPr txBox="1"/>
          <p:nvPr/>
        </p:nvSpPr>
        <p:spPr>
          <a:xfrm>
            <a:off x="4612712" y="6398251"/>
            <a:ext cx="3078286" cy="369332"/>
          </a:xfrm>
          <a:prstGeom prst="rect">
            <a:avLst/>
          </a:prstGeom>
          <a:noFill/>
        </p:spPr>
        <p:txBody>
          <a:bodyPr wrap="square" rtlCol="0">
            <a:spAutoFit/>
          </a:bodyPr>
          <a:lstStyle/>
          <a:p>
            <a:r>
              <a:rPr lang="en-US" b="1" dirty="0"/>
              <a:t>IT 14114618 – J.P.C.N. Jayalath</a:t>
            </a:r>
          </a:p>
        </p:txBody>
      </p:sp>
      <p:cxnSp>
        <p:nvCxnSpPr>
          <p:cNvPr id="15" name="Straight Connector 14"/>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686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System Diagram</a:t>
            </a:r>
          </a:p>
        </p:txBody>
      </p:sp>
      <p:sp>
        <p:nvSpPr>
          <p:cNvPr id="7" name="Rectangle: Rounded Corners 6"/>
          <p:cNvSpPr/>
          <p:nvPr/>
        </p:nvSpPr>
        <p:spPr>
          <a:xfrm>
            <a:off x="5630770" y="2345336"/>
            <a:ext cx="850360" cy="822552"/>
          </a:xfrm>
          <a:prstGeom prst="roundRect">
            <a:avLst/>
          </a:prstGeom>
          <a:solidFill>
            <a:srgbClr val="26527B"/>
          </a:solidFill>
          <a:ln w="19050">
            <a:solidFill>
              <a:srgbClr val="9D3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stomShape 1"/>
          <p:cNvSpPr/>
          <p:nvPr/>
        </p:nvSpPr>
        <p:spPr>
          <a:xfrm>
            <a:off x="5702165" y="2473980"/>
            <a:ext cx="713815" cy="5652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2800" b="1" spc="-1" dirty="0">
                <a:solidFill>
                  <a:srgbClr val="FCBF58"/>
                </a:solidFill>
                <a:uFill>
                  <a:solidFill>
                    <a:srgbClr val="FFFFFF"/>
                  </a:solidFill>
                </a:uFill>
                <a:latin typeface="Segoe UI" panose="020B0502040204020203" pitchFamily="34" charset="0"/>
                <a:ea typeface="DejaVu Sans"/>
                <a:cs typeface="Segoe UI" panose="020B0502040204020203" pitchFamily="34" charset="0"/>
              </a:rPr>
              <a:t>gif</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839" y="2852572"/>
            <a:ext cx="749470" cy="74947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741" y="1955683"/>
            <a:ext cx="749470" cy="795391"/>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30" y="2200887"/>
            <a:ext cx="1142782" cy="1141045"/>
          </a:xfrm>
          <a:prstGeom prst="rect">
            <a:avLst/>
          </a:prstGeom>
        </p:spPr>
      </p:pic>
      <p:sp>
        <p:nvSpPr>
          <p:cNvPr id="14" name="CustomShape 1"/>
          <p:cNvSpPr/>
          <p:nvPr/>
        </p:nvSpPr>
        <p:spPr>
          <a:xfrm>
            <a:off x="10283903" y="3250288"/>
            <a:ext cx="981494" cy="34565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D-User</a:t>
            </a:r>
          </a:p>
        </p:txBody>
      </p:sp>
      <p:sp>
        <p:nvSpPr>
          <p:cNvPr id="15" name="Arrow: Right 14"/>
          <p:cNvSpPr/>
          <p:nvPr/>
        </p:nvSpPr>
        <p:spPr>
          <a:xfrm>
            <a:off x="3911026" y="2695289"/>
            <a:ext cx="1322246" cy="292003"/>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stomShape 1"/>
          <p:cNvSpPr/>
          <p:nvPr/>
        </p:nvSpPr>
        <p:spPr>
          <a:xfrm>
            <a:off x="2518631" y="3706191"/>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Text Message</a:t>
            </a:r>
          </a:p>
        </p:txBody>
      </p:sp>
      <p:sp>
        <p:nvSpPr>
          <p:cNvPr id="27" name="CustomShape 1"/>
          <p:cNvSpPr/>
          <p:nvPr/>
        </p:nvSpPr>
        <p:spPr>
          <a:xfrm>
            <a:off x="3793972" y="3074201"/>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Sign Language</a:t>
            </a: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3886" y="4613783"/>
            <a:ext cx="1953265" cy="1090784"/>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9370" y="2022810"/>
            <a:ext cx="1142782" cy="1141045"/>
          </a:xfrm>
          <a:prstGeom prst="rect">
            <a:avLst/>
          </a:prstGeom>
        </p:spPr>
      </p:pic>
      <p:pic>
        <p:nvPicPr>
          <p:cNvPr id="42" name="Picture 41"/>
          <p:cNvPicPr>
            <a:picLocks noChangeAspect="1"/>
          </p:cNvPicPr>
          <p:nvPr/>
        </p:nvPicPr>
        <p:blipFill rotWithShape="1">
          <a:blip r:embed="rId6">
            <a:extLst>
              <a:ext uri="{28A0092B-C50C-407E-A947-70E740481C1C}">
                <a14:useLocalDpi xmlns:a14="http://schemas.microsoft.com/office/drawing/2010/main" val="0"/>
              </a:ext>
            </a:extLst>
          </a:blip>
          <a:srcRect l="36651" t="43253" r="31394"/>
          <a:stretch/>
        </p:blipFill>
        <p:spPr>
          <a:xfrm>
            <a:off x="3558552" y="4408684"/>
            <a:ext cx="893068" cy="1585938"/>
          </a:xfrm>
          <a:prstGeom prst="rect">
            <a:avLst/>
          </a:prstGeom>
        </p:spPr>
      </p:pic>
      <p:sp>
        <p:nvSpPr>
          <p:cNvPr id="40" name="Arrow: Right 39"/>
          <p:cNvSpPr/>
          <p:nvPr/>
        </p:nvSpPr>
        <p:spPr>
          <a:xfrm rot="20541610">
            <a:off x="6900076" y="2403731"/>
            <a:ext cx="653511" cy="275080"/>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p:cNvSpPr/>
          <p:nvPr/>
        </p:nvSpPr>
        <p:spPr>
          <a:xfrm>
            <a:off x="1810023" y="2675023"/>
            <a:ext cx="786273" cy="268091"/>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p:cNvSpPr/>
          <p:nvPr/>
        </p:nvSpPr>
        <p:spPr>
          <a:xfrm rot="1079630">
            <a:off x="6899886" y="2980961"/>
            <a:ext cx="653511" cy="275080"/>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p:cNvSpPr/>
          <p:nvPr/>
        </p:nvSpPr>
        <p:spPr>
          <a:xfrm rot="1500142">
            <a:off x="9129104" y="2336440"/>
            <a:ext cx="653511" cy="275080"/>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p:cNvSpPr/>
          <p:nvPr/>
        </p:nvSpPr>
        <p:spPr>
          <a:xfrm rot="20608819">
            <a:off x="9128914" y="2913670"/>
            <a:ext cx="653511" cy="275080"/>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p:cNvSpPr/>
          <p:nvPr/>
        </p:nvSpPr>
        <p:spPr>
          <a:xfrm rot="8063853">
            <a:off x="9245966" y="4228494"/>
            <a:ext cx="1286938" cy="306026"/>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p:cNvSpPr/>
          <p:nvPr/>
        </p:nvSpPr>
        <p:spPr>
          <a:xfrm rot="10800000">
            <a:off x="5186367" y="5157741"/>
            <a:ext cx="1197428" cy="274288"/>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Arrow: Right 54"/>
          <p:cNvSpPr/>
          <p:nvPr/>
        </p:nvSpPr>
        <p:spPr>
          <a:xfrm rot="12371047">
            <a:off x="1671882" y="4440874"/>
            <a:ext cx="1324527" cy="317334"/>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stomShape 1"/>
          <p:cNvSpPr/>
          <p:nvPr/>
        </p:nvSpPr>
        <p:spPr>
          <a:xfrm>
            <a:off x="7742824" y="5755372"/>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2D Model </a:t>
            </a:r>
          </a:p>
        </p:txBody>
      </p:sp>
      <p:sp>
        <p:nvSpPr>
          <p:cNvPr id="58" name="CustomShape 1"/>
          <p:cNvSpPr/>
          <p:nvPr/>
        </p:nvSpPr>
        <p:spPr>
          <a:xfrm>
            <a:off x="6679830" y="5772156"/>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Animated Stickers </a:t>
            </a:r>
          </a:p>
        </p:txBody>
      </p:sp>
      <p:sp>
        <p:nvSpPr>
          <p:cNvPr id="38" name="CustomShape 1"/>
          <p:cNvSpPr/>
          <p:nvPr/>
        </p:nvSpPr>
        <p:spPr>
          <a:xfrm>
            <a:off x="5357978" y="3147680"/>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Gif Creation</a:t>
            </a:r>
          </a:p>
        </p:txBody>
      </p:sp>
      <p:sp>
        <p:nvSpPr>
          <p:cNvPr id="41" name="CustomShape 1"/>
          <p:cNvSpPr/>
          <p:nvPr/>
        </p:nvSpPr>
        <p:spPr>
          <a:xfrm>
            <a:off x="7569292" y="3551963"/>
            <a:ext cx="1370933"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Facebook Messenger</a:t>
            </a:r>
          </a:p>
        </p:txBody>
      </p:sp>
      <p:cxnSp>
        <p:nvCxnSpPr>
          <p:cNvPr id="48" name="Straight Connector 47"/>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59" name="CustomShape 1"/>
          <p:cNvSpPr/>
          <p:nvPr/>
        </p:nvSpPr>
        <p:spPr>
          <a:xfrm>
            <a:off x="3378333" y="5943143"/>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Text Message</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1661" y="2132548"/>
            <a:ext cx="886946" cy="159104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4531" y="1802430"/>
            <a:ext cx="847523" cy="840548"/>
          </a:xfrm>
          <a:prstGeom prst="rect">
            <a:avLst/>
          </a:prstGeom>
        </p:spPr>
      </p:pic>
      <p:sp>
        <p:nvSpPr>
          <p:cNvPr id="53" name="CustomShape 1"/>
          <p:cNvSpPr/>
          <p:nvPr/>
        </p:nvSpPr>
        <p:spPr>
          <a:xfrm>
            <a:off x="357817" y="3426692"/>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User</a:t>
            </a:r>
          </a:p>
        </p:txBody>
      </p:sp>
      <p:pic>
        <p:nvPicPr>
          <p:cNvPr id="60" name="Picture 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56220" y="4221780"/>
            <a:ext cx="847523" cy="840548"/>
          </a:xfrm>
          <a:prstGeom prst="rect">
            <a:avLst/>
          </a:prstGeom>
        </p:spPr>
      </p:pic>
      <p:sp>
        <p:nvSpPr>
          <p:cNvPr id="19" name="TextBox 18"/>
          <p:cNvSpPr txBox="1"/>
          <p:nvPr/>
        </p:nvSpPr>
        <p:spPr>
          <a:xfrm>
            <a:off x="219016" y="1377463"/>
            <a:ext cx="3159317" cy="738664"/>
          </a:xfrm>
          <a:prstGeom prst="rect">
            <a:avLst/>
          </a:prstGeom>
          <a:noFill/>
        </p:spPr>
        <p:txBody>
          <a:bodyPr wrap="square" rtlCol="0">
            <a:spAutoFit/>
          </a:bodyPr>
          <a:lstStyle/>
          <a:p>
            <a:r>
              <a:rPr lang="en-US" sz="2400" b="1" u="sng" dirty="0">
                <a:solidFill>
                  <a:srgbClr val="903175"/>
                </a:solidFill>
                <a:latin typeface="Segoe UI" panose="020B0502040204020203" pitchFamily="34" charset="0"/>
                <a:cs typeface="Segoe UI" panose="020B0502040204020203" pitchFamily="34" charset="0"/>
              </a:rPr>
              <a:t>Chatting Procedure</a:t>
            </a:r>
            <a:endParaRPr lang="en-US" sz="2400" u="sng" dirty="0">
              <a:solidFill>
                <a:srgbClr val="903175"/>
              </a:solidFill>
              <a:latin typeface="Segoe UI" panose="020B0502040204020203" pitchFamily="34" charset="0"/>
              <a:cs typeface="Segoe UI" panose="020B0502040204020203" pitchFamily="34" charset="0"/>
            </a:endParaRPr>
          </a:p>
          <a:p>
            <a:endParaRPr lang="en-US" u="sng" dirty="0"/>
          </a:p>
        </p:txBody>
      </p:sp>
      <p:sp>
        <p:nvSpPr>
          <p:cNvPr id="39" name="Slide Number Placeholder 3"/>
          <p:cNvSpPr>
            <a:spLocks noGrp="1"/>
          </p:cNvSpPr>
          <p:nvPr>
            <p:ph type="sldNum" sz="quarter" idx="12"/>
          </p:nvPr>
        </p:nvSpPr>
        <p:spPr>
          <a:xfrm>
            <a:off x="8610600" y="6356350"/>
            <a:ext cx="2743200" cy="365125"/>
          </a:xfrm>
        </p:spPr>
        <p:txBody>
          <a:bodyPr/>
          <a:lstStyle/>
          <a:p>
            <a:fld id="{A8836232-DC50-4BBF-9BAA-E65A5D732CA8}" type="slidenum">
              <a:rPr lang="en-US" sz="2000" b="1" smtClean="0">
                <a:solidFill>
                  <a:schemeClr val="tx1"/>
                </a:solidFill>
              </a:rPr>
              <a:t>20</a:t>
            </a:fld>
            <a:endParaRPr lang="en-US" sz="2000" b="1" dirty="0">
              <a:solidFill>
                <a:schemeClr val="tx1"/>
              </a:solidFill>
            </a:endParaRPr>
          </a:p>
        </p:txBody>
      </p:sp>
      <p:sp>
        <p:nvSpPr>
          <p:cNvPr id="52" name="TextBox 51"/>
          <p:cNvSpPr txBox="1"/>
          <p:nvPr/>
        </p:nvSpPr>
        <p:spPr>
          <a:xfrm>
            <a:off x="4678972" y="6401697"/>
            <a:ext cx="3701717" cy="369332"/>
          </a:xfrm>
          <a:prstGeom prst="rect">
            <a:avLst/>
          </a:prstGeom>
          <a:noFill/>
        </p:spPr>
        <p:txBody>
          <a:bodyPr wrap="square" rtlCol="0">
            <a:spAutoFit/>
          </a:bodyPr>
          <a:lstStyle/>
          <a:p>
            <a:r>
              <a:rPr lang="en-US" b="1" dirty="0"/>
              <a:t>IT 14076176 – </a:t>
            </a:r>
            <a:r>
              <a:rPr lang="en-US" b="1" dirty="0" err="1"/>
              <a:t>A.M.O.P.Bandara</a:t>
            </a:r>
            <a:endParaRPr lang="en-US" b="1" dirty="0"/>
          </a:p>
        </p:txBody>
      </p:sp>
    </p:spTree>
    <p:extLst>
      <p:ext uri="{BB962C8B-B14F-4D97-AF65-F5344CB8AC3E}">
        <p14:creationId xmlns:p14="http://schemas.microsoft.com/office/powerpoint/2010/main" val="2321367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125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strVal val="#ppt_x"/>
                                          </p:val>
                                        </p:tav>
                                        <p:tav tm="100000">
                                          <p:val>
                                            <p:strVal val="#ppt_x"/>
                                          </p:val>
                                        </p:tav>
                                      </p:tavLst>
                                    </p:anim>
                                    <p:anim calcmode="lin" valueType="num">
                                      <p:cBhvr>
                                        <p:cTn id="3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125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anim calcmode="lin" valueType="num">
                                      <p:cBhvr>
                                        <p:cTn id="54" dur="1000" fill="hold"/>
                                        <p:tgtEl>
                                          <p:spTgt spid="8"/>
                                        </p:tgtEl>
                                        <p:attrNameLst>
                                          <p:attrName>ppt_x</p:attrName>
                                        </p:attrNameLst>
                                      </p:cBhvr>
                                      <p:tavLst>
                                        <p:tav tm="0">
                                          <p:val>
                                            <p:strVal val="#ppt_x"/>
                                          </p:val>
                                        </p:tav>
                                        <p:tav tm="100000">
                                          <p:val>
                                            <p:strVal val="#ppt_x"/>
                                          </p:val>
                                        </p:tav>
                                      </p:tavLst>
                                    </p:anim>
                                    <p:anim calcmode="lin" valueType="num">
                                      <p:cBhvr>
                                        <p:cTn id="55" dur="1000" fill="hold"/>
                                        <p:tgtEl>
                                          <p:spTgt spid="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1000"/>
                                        <p:tgtEl>
                                          <p:spTgt spid="7"/>
                                        </p:tgtEl>
                                      </p:cBhvr>
                                    </p:animEffect>
                                    <p:anim calcmode="lin" valueType="num">
                                      <p:cBhvr>
                                        <p:cTn id="59" dur="1000" fill="hold"/>
                                        <p:tgtEl>
                                          <p:spTgt spid="7"/>
                                        </p:tgtEl>
                                        <p:attrNameLst>
                                          <p:attrName>ppt_x</p:attrName>
                                        </p:attrNameLst>
                                      </p:cBhvr>
                                      <p:tavLst>
                                        <p:tav tm="0">
                                          <p:val>
                                            <p:strVal val="#ppt_x"/>
                                          </p:val>
                                        </p:tav>
                                        <p:tav tm="100000">
                                          <p:val>
                                            <p:strVal val="#ppt_x"/>
                                          </p:val>
                                        </p:tav>
                                      </p:tavLst>
                                    </p:anim>
                                    <p:anim calcmode="lin" valueType="num">
                                      <p:cBhvr>
                                        <p:cTn id="60" dur="1000" fill="hold"/>
                                        <p:tgtEl>
                                          <p:spTgt spid="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1000"/>
                                        <p:tgtEl>
                                          <p:spTgt spid="38"/>
                                        </p:tgtEl>
                                      </p:cBhvr>
                                    </p:animEffect>
                                    <p:anim calcmode="lin" valueType="num">
                                      <p:cBhvr>
                                        <p:cTn id="64" dur="1000" fill="hold"/>
                                        <p:tgtEl>
                                          <p:spTgt spid="38"/>
                                        </p:tgtEl>
                                        <p:attrNameLst>
                                          <p:attrName>ppt_x</p:attrName>
                                        </p:attrNameLst>
                                      </p:cBhvr>
                                      <p:tavLst>
                                        <p:tav tm="0">
                                          <p:val>
                                            <p:strVal val="#ppt_x"/>
                                          </p:val>
                                        </p:tav>
                                        <p:tav tm="100000">
                                          <p:val>
                                            <p:strVal val="#ppt_x"/>
                                          </p:val>
                                        </p:tav>
                                      </p:tavLst>
                                    </p:anim>
                                    <p:anim calcmode="lin" valueType="num">
                                      <p:cBhvr>
                                        <p:cTn id="6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left)">
                                      <p:cBhvr>
                                        <p:cTn id="70" dur="1250"/>
                                        <p:tgtEl>
                                          <p:spTgt spid="40"/>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left)">
                                      <p:cBhvr>
                                        <p:cTn id="73" dur="1250"/>
                                        <p:tgtEl>
                                          <p:spTgt spid="45"/>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1000"/>
                                        <p:tgtEl>
                                          <p:spTgt spid="11"/>
                                        </p:tgtEl>
                                      </p:cBhvr>
                                    </p:animEffect>
                                    <p:anim calcmode="lin" valueType="num">
                                      <p:cBhvr>
                                        <p:cTn id="79" dur="1000" fill="hold"/>
                                        <p:tgtEl>
                                          <p:spTgt spid="11"/>
                                        </p:tgtEl>
                                        <p:attrNameLst>
                                          <p:attrName>ppt_x</p:attrName>
                                        </p:attrNameLst>
                                      </p:cBhvr>
                                      <p:tavLst>
                                        <p:tav tm="0">
                                          <p:val>
                                            <p:strVal val="#ppt_x"/>
                                          </p:val>
                                        </p:tav>
                                        <p:tav tm="100000">
                                          <p:val>
                                            <p:strVal val="#ppt_x"/>
                                          </p:val>
                                        </p:tav>
                                      </p:tavLst>
                                    </p:anim>
                                    <p:anim calcmode="lin" valueType="num">
                                      <p:cBhvr>
                                        <p:cTn id="80" dur="1000" fill="hold"/>
                                        <p:tgtEl>
                                          <p:spTgt spid="11"/>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1000"/>
                                        <p:tgtEl>
                                          <p:spTgt spid="10"/>
                                        </p:tgtEl>
                                      </p:cBhvr>
                                    </p:animEffect>
                                    <p:anim calcmode="lin" valueType="num">
                                      <p:cBhvr>
                                        <p:cTn id="84" dur="1000" fill="hold"/>
                                        <p:tgtEl>
                                          <p:spTgt spid="10"/>
                                        </p:tgtEl>
                                        <p:attrNameLst>
                                          <p:attrName>ppt_x</p:attrName>
                                        </p:attrNameLst>
                                      </p:cBhvr>
                                      <p:tavLst>
                                        <p:tav tm="0">
                                          <p:val>
                                            <p:strVal val="#ppt_x"/>
                                          </p:val>
                                        </p:tav>
                                        <p:tav tm="100000">
                                          <p:val>
                                            <p:strVal val="#ppt_x"/>
                                          </p:val>
                                        </p:tav>
                                      </p:tavLst>
                                    </p:anim>
                                    <p:anim calcmode="lin" valueType="num">
                                      <p:cBhvr>
                                        <p:cTn id="85" dur="1000" fill="hold"/>
                                        <p:tgtEl>
                                          <p:spTgt spid="10"/>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1000"/>
                                        <p:tgtEl>
                                          <p:spTgt spid="41"/>
                                        </p:tgtEl>
                                      </p:cBhvr>
                                    </p:animEffect>
                                    <p:anim calcmode="lin" valueType="num">
                                      <p:cBhvr>
                                        <p:cTn id="89" dur="1000" fill="hold"/>
                                        <p:tgtEl>
                                          <p:spTgt spid="41"/>
                                        </p:tgtEl>
                                        <p:attrNameLst>
                                          <p:attrName>ppt_x</p:attrName>
                                        </p:attrNameLst>
                                      </p:cBhvr>
                                      <p:tavLst>
                                        <p:tav tm="0">
                                          <p:val>
                                            <p:strVal val="#ppt_x"/>
                                          </p:val>
                                        </p:tav>
                                        <p:tav tm="100000">
                                          <p:val>
                                            <p:strVal val="#ppt_x"/>
                                          </p:val>
                                        </p:tav>
                                      </p:tavLst>
                                    </p:anim>
                                    <p:anim calcmode="lin" valueType="num">
                                      <p:cBhvr>
                                        <p:cTn id="9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wipe(left)">
                                      <p:cBhvr>
                                        <p:cTn id="95" dur="1250"/>
                                        <p:tgtEl>
                                          <p:spTgt spid="46"/>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wipe(left)">
                                      <p:cBhvr>
                                        <p:cTn id="98" dur="1250"/>
                                        <p:tgtEl>
                                          <p:spTgt spid="47"/>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1000"/>
                                        <p:tgtEl>
                                          <p:spTgt spid="34"/>
                                        </p:tgtEl>
                                      </p:cBhvr>
                                    </p:animEffect>
                                    <p:anim calcmode="lin" valueType="num">
                                      <p:cBhvr>
                                        <p:cTn id="104" dur="1000" fill="hold"/>
                                        <p:tgtEl>
                                          <p:spTgt spid="34"/>
                                        </p:tgtEl>
                                        <p:attrNameLst>
                                          <p:attrName>ppt_x</p:attrName>
                                        </p:attrNameLst>
                                      </p:cBhvr>
                                      <p:tavLst>
                                        <p:tav tm="0">
                                          <p:val>
                                            <p:strVal val="#ppt_x"/>
                                          </p:val>
                                        </p:tav>
                                        <p:tav tm="100000">
                                          <p:val>
                                            <p:strVal val="#ppt_x"/>
                                          </p:val>
                                        </p:tav>
                                      </p:tavLst>
                                    </p:anim>
                                    <p:anim calcmode="lin" valueType="num">
                                      <p:cBhvr>
                                        <p:cTn id="105" dur="1000" fill="hold"/>
                                        <p:tgtEl>
                                          <p:spTgt spid="34"/>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1000"/>
                                        <p:tgtEl>
                                          <p:spTgt spid="14"/>
                                        </p:tgtEl>
                                      </p:cBhvr>
                                    </p:animEffect>
                                    <p:anim calcmode="lin" valueType="num">
                                      <p:cBhvr>
                                        <p:cTn id="109" dur="1000" fill="hold"/>
                                        <p:tgtEl>
                                          <p:spTgt spid="14"/>
                                        </p:tgtEl>
                                        <p:attrNameLst>
                                          <p:attrName>ppt_x</p:attrName>
                                        </p:attrNameLst>
                                      </p:cBhvr>
                                      <p:tavLst>
                                        <p:tav tm="0">
                                          <p:val>
                                            <p:strVal val="#ppt_x"/>
                                          </p:val>
                                        </p:tav>
                                        <p:tav tm="100000">
                                          <p:val>
                                            <p:strVal val="#ppt_x"/>
                                          </p:val>
                                        </p:tav>
                                      </p:tavLst>
                                    </p:anim>
                                    <p:anim calcmode="lin" valueType="num">
                                      <p:cBhvr>
                                        <p:cTn id="11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2" presetClass="entr" presetSubtype="2" fill="hold" grpId="0" nodeType="clickEffect">
                                  <p:stCondLst>
                                    <p:cond delay="0"/>
                                  </p:stCondLst>
                                  <p:childTnLst>
                                    <p:set>
                                      <p:cBhvr>
                                        <p:cTn id="114" dur="1" fill="hold">
                                          <p:stCondLst>
                                            <p:cond delay="0"/>
                                          </p:stCondLst>
                                        </p:cTn>
                                        <p:tgtEl>
                                          <p:spTgt spid="50"/>
                                        </p:tgtEl>
                                        <p:attrNameLst>
                                          <p:attrName>style.visibility</p:attrName>
                                        </p:attrNameLst>
                                      </p:cBhvr>
                                      <p:to>
                                        <p:strVal val="visible"/>
                                      </p:to>
                                    </p:set>
                                    <p:animEffect transition="in" filter="wipe(right)">
                                      <p:cBhvr>
                                        <p:cTn id="115" dur="1250"/>
                                        <p:tgtEl>
                                          <p:spTgt spid="50"/>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fade">
                                      <p:cBhvr>
                                        <p:cTn id="120" dur="1000"/>
                                        <p:tgtEl>
                                          <p:spTgt spid="30"/>
                                        </p:tgtEl>
                                      </p:cBhvr>
                                    </p:animEffect>
                                    <p:anim calcmode="lin" valueType="num">
                                      <p:cBhvr>
                                        <p:cTn id="121" dur="1000" fill="hold"/>
                                        <p:tgtEl>
                                          <p:spTgt spid="30"/>
                                        </p:tgtEl>
                                        <p:attrNameLst>
                                          <p:attrName>ppt_x</p:attrName>
                                        </p:attrNameLst>
                                      </p:cBhvr>
                                      <p:tavLst>
                                        <p:tav tm="0">
                                          <p:val>
                                            <p:strVal val="#ppt_x"/>
                                          </p:val>
                                        </p:tav>
                                        <p:tav tm="100000">
                                          <p:val>
                                            <p:strVal val="#ppt_x"/>
                                          </p:val>
                                        </p:tav>
                                      </p:tavLst>
                                    </p:anim>
                                    <p:anim calcmode="lin" valueType="num">
                                      <p:cBhvr>
                                        <p:cTn id="122" dur="1000" fill="hold"/>
                                        <p:tgtEl>
                                          <p:spTgt spid="30"/>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57"/>
                                        </p:tgtEl>
                                        <p:attrNameLst>
                                          <p:attrName>style.visibility</p:attrName>
                                        </p:attrNameLst>
                                      </p:cBhvr>
                                      <p:to>
                                        <p:strVal val="visible"/>
                                      </p:to>
                                    </p:set>
                                    <p:animEffect transition="in" filter="fade">
                                      <p:cBhvr>
                                        <p:cTn id="125" dur="1000"/>
                                        <p:tgtEl>
                                          <p:spTgt spid="57"/>
                                        </p:tgtEl>
                                      </p:cBhvr>
                                    </p:animEffect>
                                    <p:anim calcmode="lin" valueType="num">
                                      <p:cBhvr>
                                        <p:cTn id="126" dur="1000" fill="hold"/>
                                        <p:tgtEl>
                                          <p:spTgt spid="57"/>
                                        </p:tgtEl>
                                        <p:attrNameLst>
                                          <p:attrName>ppt_x</p:attrName>
                                        </p:attrNameLst>
                                      </p:cBhvr>
                                      <p:tavLst>
                                        <p:tav tm="0">
                                          <p:val>
                                            <p:strVal val="#ppt_x"/>
                                          </p:val>
                                        </p:tav>
                                        <p:tav tm="100000">
                                          <p:val>
                                            <p:strVal val="#ppt_x"/>
                                          </p:val>
                                        </p:tav>
                                      </p:tavLst>
                                    </p:anim>
                                    <p:anim calcmode="lin" valueType="num">
                                      <p:cBhvr>
                                        <p:cTn id="127" dur="1000" fill="hold"/>
                                        <p:tgtEl>
                                          <p:spTgt spid="57"/>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fade">
                                      <p:cBhvr>
                                        <p:cTn id="130" dur="1000"/>
                                        <p:tgtEl>
                                          <p:spTgt spid="58"/>
                                        </p:tgtEl>
                                      </p:cBhvr>
                                    </p:animEffect>
                                    <p:anim calcmode="lin" valueType="num">
                                      <p:cBhvr>
                                        <p:cTn id="131" dur="1000" fill="hold"/>
                                        <p:tgtEl>
                                          <p:spTgt spid="58"/>
                                        </p:tgtEl>
                                        <p:attrNameLst>
                                          <p:attrName>ppt_x</p:attrName>
                                        </p:attrNameLst>
                                      </p:cBhvr>
                                      <p:tavLst>
                                        <p:tav tm="0">
                                          <p:val>
                                            <p:strVal val="#ppt_x"/>
                                          </p:val>
                                        </p:tav>
                                        <p:tav tm="100000">
                                          <p:val>
                                            <p:strVal val="#ppt_x"/>
                                          </p:val>
                                        </p:tav>
                                      </p:tavLst>
                                    </p:anim>
                                    <p:anim calcmode="lin" valueType="num">
                                      <p:cBhvr>
                                        <p:cTn id="132"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grpId="0" nodeType="clickEffect">
                                  <p:stCondLst>
                                    <p:cond delay="0"/>
                                  </p:stCondLst>
                                  <p:childTnLst>
                                    <p:set>
                                      <p:cBhvr>
                                        <p:cTn id="136" dur="1" fill="hold">
                                          <p:stCondLst>
                                            <p:cond delay="0"/>
                                          </p:stCondLst>
                                        </p:cTn>
                                        <p:tgtEl>
                                          <p:spTgt spid="51"/>
                                        </p:tgtEl>
                                        <p:attrNameLst>
                                          <p:attrName>style.visibility</p:attrName>
                                        </p:attrNameLst>
                                      </p:cBhvr>
                                      <p:to>
                                        <p:strVal val="visible"/>
                                      </p:to>
                                    </p:set>
                                    <p:animEffect transition="in" filter="wipe(right)">
                                      <p:cBhvr>
                                        <p:cTn id="137" dur="1250"/>
                                        <p:tgtEl>
                                          <p:spTgt spid="51"/>
                                        </p:tgtEl>
                                      </p:cBhvr>
                                    </p:animEffect>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nodeType="click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fade">
                                      <p:cBhvr>
                                        <p:cTn id="142" dur="1000"/>
                                        <p:tgtEl>
                                          <p:spTgt spid="60"/>
                                        </p:tgtEl>
                                      </p:cBhvr>
                                    </p:animEffect>
                                    <p:anim calcmode="lin" valueType="num">
                                      <p:cBhvr>
                                        <p:cTn id="143" dur="1000" fill="hold"/>
                                        <p:tgtEl>
                                          <p:spTgt spid="60"/>
                                        </p:tgtEl>
                                        <p:attrNameLst>
                                          <p:attrName>ppt_x</p:attrName>
                                        </p:attrNameLst>
                                      </p:cBhvr>
                                      <p:tavLst>
                                        <p:tav tm="0">
                                          <p:val>
                                            <p:strVal val="#ppt_x"/>
                                          </p:val>
                                        </p:tav>
                                        <p:tav tm="100000">
                                          <p:val>
                                            <p:strVal val="#ppt_x"/>
                                          </p:val>
                                        </p:tav>
                                      </p:tavLst>
                                    </p:anim>
                                    <p:anim calcmode="lin" valueType="num">
                                      <p:cBhvr>
                                        <p:cTn id="14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nodeType="clickEffect">
                                  <p:stCondLst>
                                    <p:cond delay="0"/>
                                  </p:stCondLst>
                                  <p:childTnLst>
                                    <p:set>
                                      <p:cBhvr>
                                        <p:cTn id="148" dur="1" fill="hold">
                                          <p:stCondLst>
                                            <p:cond delay="0"/>
                                          </p:stCondLst>
                                        </p:cTn>
                                        <p:tgtEl>
                                          <p:spTgt spid="42"/>
                                        </p:tgtEl>
                                        <p:attrNameLst>
                                          <p:attrName>style.visibility</p:attrName>
                                        </p:attrNameLst>
                                      </p:cBhvr>
                                      <p:to>
                                        <p:strVal val="visible"/>
                                      </p:to>
                                    </p:set>
                                    <p:animEffect transition="in" filter="fade">
                                      <p:cBhvr>
                                        <p:cTn id="149" dur="1000"/>
                                        <p:tgtEl>
                                          <p:spTgt spid="42"/>
                                        </p:tgtEl>
                                      </p:cBhvr>
                                    </p:animEffect>
                                    <p:anim calcmode="lin" valueType="num">
                                      <p:cBhvr>
                                        <p:cTn id="150" dur="1000" fill="hold"/>
                                        <p:tgtEl>
                                          <p:spTgt spid="42"/>
                                        </p:tgtEl>
                                        <p:attrNameLst>
                                          <p:attrName>ppt_x</p:attrName>
                                        </p:attrNameLst>
                                      </p:cBhvr>
                                      <p:tavLst>
                                        <p:tav tm="0">
                                          <p:val>
                                            <p:strVal val="#ppt_x"/>
                                          </p:val>
                                        </p:tav>
                                        <p:tav tm="100000">
                                          <p:val>
                                            <p:strVal val="#ppt_x"/>
                                          </p:val>
                                        </p:tav>
                                      </p:tavLst>
                                    </p:anim>
                                    <p:anim calcmode="lin" valueType="num">
                                      <p:cBhvr>
                                        <p:cTn id="151" dur="1000" fill="hold"/>
                                        <p:tgtEl>
                                          <p:spTgt spid="42"/>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1000"/>
                                        <p:tgtEl>
                                          <p:spTgt spid="59"/>
                                        </p:tgtEl>
                                      </p:cBhvr>
                                    </p:animEffect>
                                    <p:anim calcmode="lin" valueType="num">
                                      <p:cBhvr>
                                        <p:cTn id="155" dur="1000" fill="hold"/>
                                        <p:tgtEl>
                                          <p:spTgt spid="59"/>
                                        </p:tgtEl>
                                        <p:attrNameLst>
                                          <p:attrName>ppt_x</p:attrName>
                                        </p:attrNameLst>
                                      </p:cBhvr>
                                      <p:tavLst>
                                        <p:tav tm="0">
                                          <p:val>
                                            <p:strVal val="#ppt_x"/>
                                          </p:val>
                                        </p:tav>
                                        <p:tav tm="100000">
                                          <p:val>
                                            <p:strVal val="#ppt_x"/>
                                          </p:val>
                                        </p:tav>
                                      </p:tavLst>
                                    </p:anim>
                                    <p:anim calcmode="lin" valueType="num">
                                      <p:cBhvr>
                                        <p:cTn id="156"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22" presetClass="entr" presetSubtype="2" fill="hold" grpId="0" nodeType="clickEffect">
                                  <p:stCondLst>
                                    <p:cond delay="0"/>
                                  </p:stCondLst>
                                  <p:childTnLst>
                                    <p:set>
                                      <p:cBhvr>
                                        <p:cTn id="160" dur="1" fill="hold">
                                          <p:stCondLst>
                                            <p:cond delay="0"/>
                                          </p:stCondLst>
                                        </p:cTn>
                                        <p:tgtEl>
                                          <p:spTgt spid="55"/>
                                        </p:tgtEl>
                                        <p:attrNameLst>
                                          <p:attrName>style.visibility</p:attrName>
                                        </p:attrNameLst>
                                      </p:cBhvr>
                                      <p:to>
                                        <p:strVal val="visible"/>
                                      </p:to>
                                    </p:set>
                                    <p:animEffect transition="in" filter="wipe(right)">
                                      <p:cBhvr>
                                        <p:cTn id="161" dur="1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4" grpId="0"/>
      <p:bldP spid="15" grpId="0" animBg="1"/>
      <p:bldP spid="26" grpId="0"/>
      <p:bldP spid="27" grpId="0"/>
      <p:bldP spid="40" grpId="0" animBg="1"/>
      <p:bldP spid="44" grpId="0" animBg="1"/>
      <p:bldP spid="45" grpId="0" animBg="1"/>
      <p:bldP spid="46" grpId="0" animBg="1"/>
      <p:bldP spid="47" grpId="0" animBg="1"/>
      <p:bldP spid="50" grpId="0" animBg="1"/>
      <p:bldP spid="51" grpId="0" animBg="1"/>
      <p:bldP spid="55" grpId="0" animBg="1"/>
      <p:bldP spid="57" grpId="0"/>
      <p:bldP spid="58" grpId="0"/>
      <p:bldP spid="38" grpId="0"/>
      <p:bldP spid="41" grpId="0"/>
      <p:bldP spid="59" grpId="0"/>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System Diagram</a:t>
            </a:r>
          </a:p>
        </p:txBody>
      </p:sp>
      <p:sp>
        <p:nvSpPr>
          <p:cNvPr id="7" name="Rectangle: Rounded Corners 6"/>
          <p:cNvSpPr/>
          <p:nvPr/>
        </p:nvSpPr>
        <p:spPr>
          <a:xfrm>
            <a:off x="3429245" y="4582756"/>
            <a:ext cx="850360" cy="822552"/>
          </a:xfrm>
          <a:prstGeom prst="roundRect">
            <a:avLst/>
          </a:prstGeom>
          <a:solidFill>
            <a:srgbClr val="26527B"/>
          </a:solidFill>
          <a:ln w="19050">
            <a:solidFill>
              <a:srgbClr val="9D3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stomShape 1"/>
          <p:cNvSpPr/>
          <p:nvPr/>
        </p:nvSpPr>
        <p:spPr>
          <a:xfrm>
            <a:off x="3525048" y="4591053"/>
            <a:ext cx="848035" cy="78852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2800" b="1" spc="-1" dirty="0">
                <a:solidFill>
                  <a:srgbClr val="FCBF58"/>
                </a:solidFill>
                <a:uFill>
                  <a:solidFill>
                    <a:srgbClr val="FFFFFF"/>
                  </a:solidFill>
                </a:uFill>
                <a:latin typeface="Segoe UI" panose="020B0502040204020203" pitchFamily="34" charset="0"/>
                <a:ea typeface="DejaVu Sans"/>
                <a:cs typeface="Segoe UI" panose="020B0502040204020203" pitchFamily="34" charset="0"/>
              </a:rPr>
              <a:t>gif</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878" y="2303141"/>
            <a:ext cx="1142782" cy="1141045"/>
          </a:xfrm>
          <a:prstGeom prst="rect">
            <a:avLst/>
          </a:prstGeom>
        </p:spPr>
      </p:pic>
      <p:sp>
        <p:nvSpPr>
          <p:cNvPr id="14" name="CustomShape 1"/>
          <p:cNvSpPr/>
          <p:nvPr/>
        </p:nvSpPr>
        <p:spPr>
          <a:xfrm>
            <a:off x="10642792" y="3431972"/>
            <a:ext cx="981494" cy="34565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User</a:t>
            </a:r>
          </a:p>
        </p:txBody>
      </p:sp>
      <p:sp>
        <p:nvSpPr>
          <p:cNvPr id="15" name="Arrow: Right 14"/>
          <p:cNvSpPr/>
          <p:nvPr/>
        </p:nvSpPr>
        <p:spPr>
          <a:xfrm>
            <a:off x="4889945" y="2737625"/>
            <a:ext cx="1322246" cy="244114"/>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stomShape 1"/>
          <p:cNvSpPr/>
          <p:nvPr/>
        </p:nvSpPr>
        <p:spPr>
          <a:xfrm>
            <a:off x="8264636" y="3322717"/>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Voice output</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748" y="2267307"/>
            <a:ext cx="1953265" cy="1090784"/>
          </a:xfrm>
          <a:prstGeom prst="rect">
            <a:avLst/>
          </a:prstGeom>
        </p:spPr>
      </p:pic>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0005" y="2071632"/>
            <a:ext cx="1172334" cy="1170552"/>
          </a:xfrm>
          <a:prstGeom prst="rect">
            <a:avLst/>
          </a:prstGeom>
        </p:spPr>
      </p:pic>
      <p:pic>
        <p:nvPicPr>
          <p:cNvPr id="42" name="Picture 41"/>
          <p:cNvPicPr>
            <a:picLocks noChangeAspect="1"/>
          </p:cNvPicPr>
          <p:nvPr/>
        </p:nvPicPr>
        <p:blipFill rotWithShape="1">
          <a:blip r:embed="rId4">
            <a:extLst>
              <a:ext uri="{28A0092B-C50C-407E-A947-70E740481C1C}">
                <a14:useLocalDpi xmlns:a14="http://schemas.microsoft.com/office/drawing/2010/main" val="0"/>
              </a:ext>
            </a:extLst>
          </a:blip>
          <a:srcRect l="36651" t="43253" r="31394"/>
          <a:stretch/>
        </p:blipFill>
        <p:spPr>
          <a:xfrm>
            <a:off x="5984648" y="4290627"/>
            <a:ext cx="873802" cy="1551725"/>
          </a:xfrm>
          <a:prstGeom prst="rect">
            <a:avLst/>
          </a:prstGeom>
        </p:spPr>
      </p:pic>
      <p:sp>
        <p:nvSpPr>
          <p:cNvPr id="44" name="Arrow: Right 43"/>
          <p:cNvSpPr/>
          <p:nvPr/>
        </p:nvSpPr>
        <p:spPr>
          <a:xfrm>
            <a:off x="1760045" y="2690910"/>
            <a:ext cx="786273" cy="268091"/>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p:cNvSpPr/>
          <p:nvPr/>
        </p:nvSpPr>
        <p:spPr>
          <a:xfrm rot="12921466">
            <a:off x="1634103" y="4340865"/>
            <a:ext cx="1508134" cy="261644"/>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p:cNvSpPr/>
          <p:nvPr/>
        </p:nvSpPr>
        <p:spPr>
          <a:xfrm>
            <a:off x="9512085" y="2614669"/>
            <a:ext cx="653511" cy="275080"/>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p:cNvSpPr/>
          <p:nvPr/>
        </p:nvSpPr>
        <p:spPr>
          <a:xfrm rot="8013228">
            <a:off x="9807443" y="4262288"/>
            <a:ext cx="848897" cy="260242"/>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p:cNvSpPr/>
          <p:nvPr/>
        </p:nvSpPr>
        <p:spPr>
          <a:xfrm>
            <a:off x="7527431" y="2677230"/>
            <a:ext cx="653511" cy="275080"/>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p:cNvSpPr/>
          <p:nvPr/>
        </p:nvSpPr>
        <p:spPr>
          <a:xfrm rot="10800000">
            <a:off x="7278875" y="4962079"/>
            <a:ext cx="1000548" cy="275080"/>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stomShape 1"/>
          <p:cNvSpPr/>
          <p:nvPr/>
        </p:nvSpPr>
        <p:spPr>
          <a:xfrm>
            <a:off x="3526922" y="3402621"/>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2D Model </a:t>
            </a:r>
          </a:p>
        </p:txBody>
      </p:sp>
      <p:sp>
        <p:nvSpPr>
          <p:cNvPr id="58" name="CustomShape 1"/>
          <p:cNvSpPr/>
          <p:nvPr/>
        </p:nvSpPr>
        <p:spPr>
          <a:xfrm>
            <a:off x="2448688" y="3412579"/>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Animated Stickers </a:t>
            </a:r>
          </a:p>
        </p:txBody>
      </p:sp>
      <p:sp>
        <p:nvSpPr>
          <p:cNvPr id="38" name="CustomShape 1"/>
          <p:cNvSpPr/>
          <p:nvPr/>
        </p:nvSpPr>
        <p:spPr>
          <a:xfrm>
            <a:off x="3135153" y="5523557"/>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Gif Creation</a:t>
            </a:r>
          </a:p>
        </p:txBody>
      </p:sp>
      <p:cxnSp>
        <p:nvCxnSpPr>
          <p:cNvPr id="48" name="Straight Connector 47"/>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59" name="CustomShape 1"/>
          <p:cNvSpPr/>
          <p:nvPr/>
        </p:nvSpPr>
        <p:spPr>
          <a:xfrm>
            <a:off x="5772416" y="5842352"/>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Text Message</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1929" y="2088300"/>
            <a:ext cx="886946" cy="1591040"/>
          </a:xfrm>
          <a:prstGeom prst="rect">
            <a:avLst/>
          </a:prstGeom>
        </p:spPr>
      </p:pic>
      <p:sp>
        <p:nvSpPr>
          <p:cNvPr id="53" name="CustomShape 1"/>
          <p:cNvSpPr/>
          <p:nvPr/>
        </p:nvSpPr>
        <p:spPr>
          <a:xfrm>
            <a:off x="331541" y="3501101"/>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D - User</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b="24762"/>
          <a:stretch/>
        </p:blipFill>
        <p:spPr>
          <a:xfrm>
            <a:off x="8506982" y="2396896"/>
            <a:ext cx="840694" cy="760259"/>
          </a:xfrm>
          <a:prstGeom prst="rect">
            <a:avLst/>
          </a:prstGeom>
        </p:spPr>
      </p:pic>
      <p:pic>
        <p:nvPicPr>
          <p:cNvPr id="39" name="Picture 38"/>
          <p:cNvPicPr>
            <a:picLocks noChangeAspect="1"/>
          </p:cNvPicPr>
          <p:nvPr/>
        </p:nvPicPr>
        <p:blipFill rotWithShape="1">
          <a:blip r:embed="rId6">
            <a:extLst>
              <a:ext uri="{28A0092B-C50C-407E-A947-70E740481C1C}">
                <a14:useLocalDpi xmlns:a14="http://schemas.microsoft.com/office/drawing/2010/main" val="0"/>
              </a:ext>
            </a:extLst>
          </a:blip>
          <a:srcRect b="24762"/>
          <a:stretch/>
        </p:blipFill>
        <p:spPr>
          <a:xfrm rot="10800000">
            <a:off x="8719763" y="4634613"/>
            <a:ext cx="840694" cy="760259"/>
          </a:xfrm>
          <a:prstGeom prst="rect">
            <a:avLst/>
          </a:prstGeom>
        </p:spPr>
      </p:pic>
      <p:sp>
        <p:nvSpPr>
          <p:cNvPr id="52" name="TextBox 51"/>
          <p:cNvSpPr txBox="1"/>
          <p:nvPr/>
        </p:nvSpPr>
        <p:spPr>
          <a:xfrm>
            <a:off x="219016" y="1377440"/>
            <a:ext cx="2916137" cy="738664"/>
          </a:xfrm>
          <a:prstGeom prst="rect">
            <a:avLst/>
          </a:prstGeom>
          <a:noFill/>
        </p:spPr>
        <p:txBody>
          <a:bodyPr wrap="square" rtlCol="0">
            <a:spAutoFit/>
          </a:bodyPr>
          <a:lstStyle/>
          <a:p>
            <a:r>
              <a:rPr lang="en-US" sz="2400" b="1" u="sng" dirty="0">
                <a:solidFill>
                  <a:srgbClr val="903175"/>
                </a:solidFill>
                <a:latin typeface="Segoe UI" panose="020B0502040204020203" pitchFamily="34" charset="0"/>
                <a:cs typeface="Segoe UI" panose="020B0502040204020203" pitchFamily="34" charset="0"/>
              </a:rPr>
              <a:t>Voice procedure</a:t>
            </a:r>
          </a:p>
          <a:p>
            <a:endParaRPr lang="en-US" b="1" dirty="0"/>
          </a:p>
        </p:txBody>
      </p:sp>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7849" y="1827183"/>
            <a:ext cx="847523" cy="840548"/>
          </a:xfrm>
          <a:prstGeom prst="rect">
            <a:avLst/>
          </a:prstGeom>
        </p:spPr>
      </p:pic>
      <p:sp>
        <p:nvSpPr>
          <p:cNvPr id="62" name="CustomShape 1"/>
          <p:cNvSpPr/>
          <p:nvPr/>
        </p:nvSpPr>
        <p:spPr>
          <a:xfrm>
            <a:off x="6202276" y="3681396"/>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Text Message</a:t>
            </a:r>
          </a:p>
        </p:txBody>
      </p:sp>
      <p:sp>
        <p:nvSpPr>
          <p:cNvPr id="63" name="CustomShape 1"/>
          <p:cNvSpPr/>
          <p:nvPr/>
        </p:nvSpPr>
        <p:spPr>
          <a:xfrm>
            <a:off x="8497040" y="5488748"/>
            <a:ext cx="1392395" cy="494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00" spc="-1" dirty="0">
                <a:solidFill>
                  <a:srgbClr val="903175"/>
                </a:solidFill>
                <a:uFill>
                  <a:solidFill>
                    <a:srgbClr val="FFFFFF"/>
                  </a:solidFill>
                </a:uFill>
                <a:latin typeface="Segoe UI" panose="020B0502040204020203" pitchFamily="34" charset="0"/>
                <a:ea typeface="DejaVu Sans"/>
                <a:cs typeface="Segoe UI" panose="020B0502040204020203" pitchFamily="34" charset="0"/>
              </a:rPr>
              <a:t>Voice input</a:t>
            </a:r>
          </a:p>
        </p:txBody>
      </p:sp>
      <p:sp>
        <p:nvSpPr>
          <p:cNvPr id="64" name="Arrow: Right 63"/>
          <p:cNvSpPr/>
          <p:nvPr/>
        </p:nvSpPr>
        <p:spPr>
          <a:xfrm rot="10800000">
            <a:off x="4723472" y="4858685"/>
            <a:ext cx="1000548" cy="275080"/>
          </a:xfrm>
          <a:prstGeom prst="rightArrow">
            <a:avLst>
              <a:gd name="adj1" fmla="val 50000"/>
              <a:gd name="adj2" fmla="val 97819"/>
            </a:avLst>
          </a:prstGeom>
          <a:solidFill>
            <a:srgbClr val="FF7C8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3"/>
          <p:cNvSpPr>
            <a:spLocks noGrp="1"/>
          </p:cNvSpPr>
          <p:nvPr>
            <p:ph type="sldNum" sz="quarter" idx="12"/>
          </p:nvPr>
        </p:nvSpPr>
        <p:spPr>
          <a:xfrm>
            <a:off x="8610600" y="6356350"/>
            <a:ext cx="2743200" cy="365125"/>
          </a:xfrm>
        </p:spPr>
        <p:txBody>
          <a:bodyPr/>
          <a:lstStyle/>
          <a:p>
            <a:fld id="{A8836232-DC50-4BBF-9BAA-E65A5D732CA8}" type="slidenum">
              <a:rPr lang="en-US" sz="2000" b="1" smtClean="0">
                <a:solidFill>
                  <a:schemeClr val="tx1"/>
                </a:solidFill>
              </a:rPr>
              <a:t>21</a:t>
            </a:fld>
            <a:endParaRPr lang="en-US" sz="2000" b="1" dirty="0">
              <a:solidFill>
                <a:schemeClr val="tx1"/>
              </a:solidFill>
            </a:endParaRPr>
          </a:p>
        </p:txBody>
      </p:sp>
      <p:sp>
        <p:nvSpPr>
          <p:cNvPr id="40" name="TextBox 39"/>
          <p:cNvSpPr txBox="1"/>
          <p:nvPr/>
        </p:nvSpPr>
        <p:spPr>
          <a:xfrm>
            <a:off x="4678972" y="6401697"/>
            <a:ext cx="3701717" cy="369332"/>
          </a:xfrm>
          <a:prstGeom prst="rect">
            <a:avLst/>
          </a:prstGeom>
          <a:noFill/>
        </p:spPr>
        <p:txBody>
          <a:bodyPr wrap="square" rtlCol="0">
            <a:spAutoFit/>
          </a:bodyPr>
          <a:lstStyle/>
          <a:p>
            <a:r>
              <a:rPr lang="en-US" b="1" dirty="0"/>
              <a:t>IT 14076176 – </a:t>
            </a:r>
            <a:r>
              <a:rPr lang="en-US" b="1" dirty="0" err="1"/>
              <a:t>A.M.O.P.Bandara</a:t>
            </a:r>
            <a:endParaRPr lang="en-US" b="1" dirty="0"/>
          </a:p>
        </p:txBody>
      </p:sp>
    </p:spTree>
    <p:extLst>
      <p:ext uri="{BB962C8B-B14F-4D97-AF65-F5344CB8AC3E}">
        <p14:creationId xmlns:p14="http://schemas.microsoft.com/office/powerpoint/2010/main" val="2928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1000"/>
                                        <p:tgtEl>
                                          <p:spTgt spid="53"/>
                                        </p:tgtEl>
                                      </p:cBhvr>
                                    </p:animEffect>
                                    <p:anim calcmode="lin" valueType="num">
                                      <p:cBhvr>
                                        <p:cTn id="13" dur="1000" fill="hold"/>
                                        <p:tgtEl>
                                          <p:spTgt spid="53"/>
                                        </p:tgtEl>
                                        <p:attrNameLst>
                                          <p:attrName>ppt_x</p:attrName>
                                        </p:attrNameLst>
                                      </p:cBhvr>
                                      <p:tavLst>
                                        <p:tav tm="0">
                                          <p:val>
                                            <p:strVal val="#ppt_x"/>
                                          </p:val>
                                        </p:tav>
                                        <p:tav tm="100000">
                                          <p:val>
                                            <p:strVal val="#ppt_x"/>
                                          </p:val>
                                        </p:tav>
                                      </p:tavLst>
                                    </p:anim>
                                    <p:anim calcmode="lin" valueType="num">
                                      <p:cBhvr>
                                        <p:cTn id="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125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1000"/>
                                        <p:tgtEl>
                                          <p:spTgt spid="58"/>
                                        </p:tgtEl>
                                      </p:cBhvr>
                                    </p:animEffect>
                                    <p:anim calcmode="lin" valueType="num">
                                      <p:cBhvr>
                                        <p:cTn id="30" dur="1000" fill="hold"/>
                                        <p:tgtEl>
                                          <p:spTgt spid="58"/>
                                        </p:tgtEl>
                                        <p:attrNameLst>
                                          <p:attrName>ppt_x</p:attrName>
                                        </p:attrNameLst>
                                      </p:cBhvr>
                                      <p:tavLst>
                                        <p:tav tm="0">
                                          <p:val>
                                            <p:strVal val="#ppt_x"/>
                                          </p:val>
                                        </p:tav>
                                        <p:tav tm="100000">
                                          <p:val>
                                            <p:strVal val="#ppt_x"/>
                                          </p:val>
                                        </p:tav>
                                      </p:tavLst>
                                    </p:anim>
                                    <p:anim calcmode="lin" valueType="num">
                                      <p:cBhvr>
                                        <p:cTn id="31" dur="1000" fill="hold"/>
                                        <p:tgtEl>
                                          <p:spTgt spid="5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1000"/>
                                        <p:tgtEl>
                                          <p:spTgt spid="57"/>
                                        </p:tgtEl>
                                      </p:cBhvr>
                                    </p:animEffect>
                                    <p:anim calcmode="lin" valueType="num">
                                      <p:cBhvr>
                                        <p:cTn id="35" dur="1000" fill="hold"/>
                                        <p:tgtEl>
                                          <p:spTgt spid="57"/>
                                        </p:tgtEl>
                                        <p:attrNameLst>
                                          <p:attrName>ppt_x</p:attrName>
                                        </p:attrNameLst>
                                      </p:cBhvr>
                                      <p:tavLst>
                                        <p:tav tm="0">
                                          <p:val>
                                            <p:strVal val="#ppt_x"/>
                                          </p:val>
                                        </p:tav>
                                        <p:tav tm="100000">
                                          <p:val>
                                            <p:strVal val="#ppt_x"/>
                                          </p:val>
                                        </p:tav>
                                      </p:tavLst>
                                    </p:anim>
                                    <p:anim calcmode="lin" valueType="num">
                                      <p:cBhvr>
                                        <p:cTn id="3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125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1000"/>
                                        <p:tgtEl>
                                          <p:spTgt spid="54"/>
                                        </p:tgtEl>
                                      </p:cBhvr>
                                    </p:animEffect>
                                    <p:anim calcmode="lin" valueType="num">
                                      <p:cBhvr>
                                        <p:cTn id="47" dur="1000" fill="hold"/>
                                        <p:tgtEl>
                                          <p:spTgt spid="54"/>
                                        </p:tgtEl>
                                        <p:attrNameLst>
                                          <p:attrName>ppt_x</p:attrName>
                                        </p:attrNameLst>
                                      </p:cBhvr>
                                      <p:tavLst>
                                        <p:tav tm="0">
                                          <p:val>
                                            <p:strVal val="#ppt_x"/>
                                          </p:val>
                                        </p:tav>
                                        <p:tav tm="100000">
                                          <p:val>
                                            <p:strVal val="#ppt_x"/>
                                          </p:val>
                                        </p:tav>
                                      </p:tavLst>
                                    </p:anim>
                                    <p:anim calcmode="lin" valueType="num">
                                      <p:cBhvr>
                                        <p:cTn id="4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1000"/>
                                        <p:tgtEl>
                                          <p:spTgt spid="62"/>
                                        </p:tgtEl>
                                      </p:cBhvr>
                                    </p:animEffect>
                                    <p:anim calcmode="lin" valueType="num">
                                      <p:cBhvr>
                                        <p:cTn id="59" dur="1000" fill="hold"/>
                                        <p:tgtEl>
                                          <p:spTgt spid="62"/>
                                        </p:tgtEl>
                                        <p:attrNameLst>
                                          <p:attrName>ppt_x</p:attrName>
                                        </p:attrNameLst>
                                      </p:cBhvr>
                                      <p:tavLst>
                                        <p:tav tm="0">
                                          <p:val>
                                            <p:strVal val="#ppt_x"/>
                                          </p:val>
                                        </p:tav>
                                        <p:tav tm="100000">
                                          <p:val>
                                            <p:strVal val="#ppt_x"/>
                                          </p:val>
                                        </p:tav>
                                      </p:tavLst>
                                    </p:anim>
                                    <p:anim calcmode="lin" valueType="num">
                                      <p:cBhvr>
                                        <p:cTn id="60"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wipe(left)">
                                      <p:cBhvr>
                                        <p:cTn id="65" dur="1250"/>
                                        <p:tgtEl>
                                          <p:spTgt spid="51"/>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1000"/>
                                        <p:tgtEl>
                                          <p:spTgt spid="37"/>
                                        </p:tgtEl>
                                      </p:cBhvr>
                                    </p:animEffect>
                                    <p:anim calcmode="lin" valueType="num">
                                      <p:cBhvr>
                                        <p:cTn id="71" dur="1000" fill="hold"/>
                                        <p:tgtEl>
                                          <p:spTgt spid="37"/>
                                        </p:tgtEl>
                                        <p:attrNameLst>
                                          <p:attrName>ppt_x</p:attrName>
                                        </p:attrNameLst>
                                      </p:cBhvr>
                                      <p:tavLst>
                                        <p:tav tm="0">
                                          <p:val>
                                            <p:strVal val="#ppt_x"/>
                                          </p:val>
                                        </p:tav>
                                        <p:tav tm="100000">
                                          <p:val>
                                            <p:strVal val="#ppt_x"/>
                                          </p:val>
                                        </p:tav>
                                      </p:tavLst>
                                    </p:anim>
                                    <p:anim calcmode="lin" valueType="num">
                                      <p:cBhvr>
                                        <p:cTn id="72" dur="1000" fill="hold"/>
                                        <p:tgtEl>
                                          <p:spTgt spid="37"/>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anim calcmode="lin" valueType="num">
                                      <p:cBhvr>
                                        <p:cTn id="76" dur="1000" fill="hold"/>
                                        <p:tgtEl>
                                          <p:spTgt spid="26"/>
                                        </p:tgtEl>
                                        <p:attrNameLst>
                                          <p:attrName>ppt_x</p:attrName>
                                        </p:attrNameLst>
                                      </p:cBhvr>
                                      <p:tavLst>
                                        <p:tav tm="0">
                                          <p:val>
                                            <p:strVal val="#ppt_x"/>
                                          </p:val>
                                        </p:tav>
                                        <p:tav tm="100000">
                                          <p:val>
                                            <p:strVal val="#ppt_x"/>
                                          </p:val>
                                        </p:tav>
                                      </p:tavLst>
                                    </p:anim>
                                    <p:anim calcmode="lin" valueType="num">
                                      <p:cBhvr>
                                        <p:cTn id="7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wipe(left)">
                                      <p:cBhvr>
                                        <p:cTn id="82" dur="5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1000"/>
                                        <p:tgtEl>
                                          <p:spTgt spid="34"/>
                                        </p:tgtEl>
                                      </p:cBhvr>
                                    </p:animEffect>
                                    <p:anim calcmode="lin" valueType="num">
                                      <p:cBhvr>
                                        <p:cTn id="88" dur="1000" fill="hold"/>
                                        <p:tgtEl>
                                          <p:spTgt spid="34"/>
                                        </p:tgtEl>
                                        <p:attrNameLst>
                                          <p:attrName>ppt_x</p:attrName>
                                        </p:attrNameLst>
                                      </p:cBhvr>
                                      <p:tavLst>
                                        <p:tav tm="0">
                                          <p:val>
                                            <p:strVal val="#ppt_x"/>
                                          </p:val>
                                        </p:tav>
                                        <p:tav tm="100000">
                                          <p:val>
                                            <p:strVal val="#ppt_x"/>
                                          </p:val>
                                        </p:tav>
                                      </p:tavLst>
                                    </p:anim>
                                    <p:anim calcmode="lin" valueType="num">
                                      <p:cBhvr>
                                        <p:cTn id="89" dur="1000" fill="hold"/>
                                        <p:tgtEl>
                                          <p:spTgt spid="3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fade">
                                      <p:cBhvr>
                                        <p:cTn id="92" dur="1000"/>
                                        <p:tgtEl>
                                          <p:spTgt spid="14"/>
                                        </p:tgtEl>
                                      </p:cBhvr>
                                    </p:animEffect>
                                    <p:anim calcmode="lin" valueType="num">
                                      <p:cBhvr>
                                        <p:cTn id="93" dur="1000" fill="hold"/>
                                        <p:tgtEl>
                                          <p:spTgt spid="14"/>
                                        </p:tgtEl>
                                        <p:attrNameLst>
                                          <p:attrName>ppt_x</p:attrName>
                                        </p:attrNameLst>
                                      </p:cBhvr>
                                      <p:tavLst>
                                        <p:tav tm="0">
                                          <p:val>
                                            <p:strVal val="#ppt_x"/>
                                          </p:val>
                                        </p:tav>
                                        <p:tav tm="100000">
                                          <p:val>
                                            <p:strVal val="#ppt_x"/>
                                          </p:val>
                                        </p:tav>
                                      </p:tavLst>
                                    </p:anim>
                                    <p:anim calcmode="lin" valueType="num">
                                      <p:cBhvr>
                                        <p:cTn id="9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grpId="0" nodeType="click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wipe(right)">
                                      <p:cBhvr>
                                        <p:cTn id="99" dur="1250"/>
                                        <p:tgtEl>
                                          <p:spTgt spid="50"/>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1000"/>
                                        <p:tgtEl>
                                          <p:spTgt spid="39"/>
                                        </p:tgtEl>
                                      </p:cBhvr>
                                    </p:animEffect>
                                    <p:anim calcmode="lin" valueType="num">
                                      <p:cBhvr>
                                        <p:cTn id="105" dur="1000" fill="hold"/>
                                        <p:tgtEl>
                                          <p:spTgt spid="39"/>
                                        </p:tgtEl>
                                        <p:attrNameLst>
                                          <p:attrName>ppt_x</p:attrName>
                                        </p:attrNameLst>
                                      </p:cBhvr>
                                      <p:tavLst>
                                        <p:tav tm="0">
                                          <p:val>
                                            <p:strVal val="#ppt_x"/>
                                          </p:val>
                                        </p:tav>
                                        <p:tav tm="100000">
                                          <p:val>
                                            <p:strVal val="#ppt_x"/>
                                          </p:val>
                                        </p:tav>
                                      </p:tavLst>
                                    </p:anim>
                                    <p:anim calcmode="lin" valueType="num">
                                      <p:cBhvr>
                                        <p:cTn id="106" dur="1000" fill="hold"/>
                                        <p:tgtEl>
                                          <p:spTgt spid="39"/>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animEffect transition="in" filter="fade">
                                      <p:cBhvr>
                                        <p:cTn id="109" dur="1000"/>
                                        <p:tgtEl>
                                          <p:spTgt spid="63"/>
                                        </p:tgtEl>
                                      </p:cBhvr>
                                    </p:animEffect>
                                    <p:anim calcmode="lin" valueType="num">
                                      <p:cBhvr>
                                        <p:cTn id="110" dur="1000" fill="hold"/>
                                        <p:tgtEl>
                                          <p:spTgt spid="63"/>
                                        </p:tgtEl>
                                        <p:attrNameLst>
                                          <p:attrName>ppt_x</p:attrName>
                                        </p:attrNameLst>
                                      </p:cBhvr>
                                      <p:tavLst>
                                        <p:tav tm="0">
                                          <p:val>
                                            <p:strVal val="#ppt_x"/>
                                          </p:val>
                                        </p:tav>
                                        <p:tav tm="100000">
                                          <p:val>
                                            <p:strVal val="#ppt_x"/>
                                          </p:val>
                                        </p:tav>
                                      </p:tavLst>
                                    </p:anim>
                                    <p:anim calcmode="lin" valueType="num">
                                      <p:cBhvr>
                                        <p:cTn id="111"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grpId="0" nodeType="click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wipe(right)">
                                      <p:cBhvr>
                                        <p:cTn id="116" dur="1250"/>
                                        <p:tgtEl>
                                          <p:spTgt spid="55"/>
                                        </p:tgtEl>
                                      </p:cBhvr>
                                    </p:animEffect>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nodeType="click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1000"/>
                                        <p:tgtEl>
                                          <p:spTgt spid="42"/>
                                        </p:tgtEl>
                                      </p:cBhvr>
                                    </p:animEffect>
                                    <p:anim calcmode="lin" valueType="num">
                                      <p:cBhvr>
                                        <p:cTn id="122" dur="1000" fill="hold"/>
                                        <p:tgtEl>
                                          <p:spTgt spid="42"/>
                                        </p:tgtEl>
                                        <p:attrNameLst>
                                          <p:attrName>ppt_x</p:attrName>
                                        </p:attrNameLst>
                                      </p:cBhvr>
                                      <p:tavLst>
                                        <p:tav tm="0">
                                          <p:val>
                                            <p:strVal val="#ppt_x"/>
                                          </p:val>
                                        </p:tav>
                                        <p:tav tm="100000">
                                          <p:val>
                                            <p:strVal val="#ppt_x"/>
                                          </p:val>
                                        </p:tav>
                                      </p:tavLst>
                                    </p:anim>
                                    <p:anim calcmode="lin" valueType="num">
                                      <p:cBhvr>
                                        <p:cTn id="123" dur="1000" fill="hold"/>
                                        <p:tgtEl>
                                          <p:spTgt spid="42"/>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fade">
                                      <p:cBhvr>
                                        <p:cTn id="126" dur="1000"/>
                                        <p:tgtEl>
                                          <p:spTgt spid="59"/>
                                        </p:tgtEl>
                                      </p:cBhvr>
                                    </p:animEffect>
                                    <p:anim calcmode="lin" valueType="num">
                                      <p:cBhvr>
                                        <p:cTn id="127" dur="1000" fill="hold"/>
                                        <p:tgtEl>
                                          <p:spTgt spid="59"/>
                                        </p:tgtEl>
                                        <p:attrNameLst>
                                          <p:attrName>ppt_x</p:attrName>
                                        </p:attrNameLst>
                                      </p:cBhvr>
                                      <p:tavLst>
                                        <p:tav tm="0">
                                          <p:val>
                                            <p:strVal val="#ppt_x"/>
                                          </p:val>
                                        </p:tav>
                                        <p:tav tm="100000">
                                          <p:val>
                                            <p:strVal val="#ppt_x"/>
                                          </p:val>
                                        </p:tav>
                                      </p:tavLst>
                                    </p:anim>
                                    <p:anim calcmode="lin" valueType="num">
                                      <p:cBhvr>
                                        <p:cTn id="128"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2" presetClass="entr" presetSubtype="2" fill="hold" grpId="0" nodeType="clickEffect">
                                  <p:stCondLst>
                                    <p:cond delay="0"/>
                                  </p:stCondLst>
                                  <p:childTnLst>
                                    <p:set>
                                      <p:cBhvr>
                                        <p:cTn id="132" dur="1" fill="hold">
                                          <p:stCondLst>
                                            <p:cond delay="0"/>
                                          </p:stCondLst>
                                        </p:cTn>
                                        <p:tgtEl>
                                          <p:spTgt spid="64"/>
                                        </p:tgtEl>
                                        <p:attrNameLst>
                                          <p:attrName>style.visibility</p:attrName>
                                        </p:attrNameLst>
                                      </p:cBhvr>
                                      <p:to>
                                        <p:strVal val="visible"/>
                                      </p:to>
                                    </p:set>
                                    <p:animEffect transition="in" filter="wipe(right)">
                                      <p:cBhvr>
                                        <p:cTn id="133" dur="1250"/>
                                        <p:tgtEl>
                                          <p:spTgt spid="64"/>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7"/>
                                        </p:tgtEl>
                                        <p:attrNameLst>
                                          <p:attrName>style.visibility</p:attrName>
                                        </p:attrNameLst>
                                      </p:cBhvr>
                                      <p:to>
                                        <p:strVal val="visible"/>
                                      </p:to>
                                    </p:set>
                                    <p:animEffect transition="in" filter="fade">
                                      <p:cBhvr>
                                        <p:cTn id="138" dur="1000"/>
                                        <p:tgtEl>
                                          <p:spTgt spid="7"/>
                                        </p:tgtEl>
                                      </p:cBhvr>
                                    </p:animEffect>
                                    <p:anim calcmode="lin" valueType="num">
                                      <p:cBhvr>
                                        <p:cTn id="139" dur="1000" fill="hold"/>
                                        <p:tgtEl>
                                          <p:spTgt spid="7"/>
                                        </p:tgtEl>
                                        <p:attrNameLst>
                                          <p:attrName>ppt_x</p:attrName>
                                        </p:attrNameLst>
                                      </p:cBhvr>
                                      <p:tavLst>
                                        <p:tav tm="0">
                                          <p:val>
                                            <p:strVal val="#ppt_x"/>
                                          </p:val>
                                        </p:tav>
                                        <p:tav tm="100000">
                                          <p:val>
                                            <p:strVal val="#ppt_x"/>
                                          </p:val>
                                        </p:tav>
                                      </p:tavLst>
                                    </p:anim>
                                    <p:anim calcmode="lin" valueType="num">
                                      <p:cBhvr>
                                        <p:cTn id="140" dur="1000" fill="hold"/>
                                        <p:tgtEl>
                                          <p:spTgt spid="7"/>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8"/>
                                        </p:tgtEl>
                                        <p:attrNameLst>
                                          <p:attrName>style.visibility</p:attrName>
                                        </p:attrNameLst>
                                      </p:cBhvr>
                                      <p:to>
                                        <p:strVal val="visible"/>
                                      </p:to>
                                    </p:set>
                                    <p:animEffect transition="in" filter="fade">
                                      <p:cBhvr>
                                        <p:cTn id="143" dur="1000"/>
                                        <p:tgtEl>
                                          <p:spTgt spid="8"/>
                                        </p:tgtEl>
                                      </p:cBhvr>
                                    </p:animEffect>
                                    <p:anim calcmode="lin" valueType="num">
                                      <p:cBhvr>
                                        <p:cTn id="144" dur="1000" fill="hold"/>
                                        <p:tgtEl>
                                          <p:spTgt spid="8"/>
                                        </p:tgtEl>
                                        <p:attrNameLst>
                                          <p:attrName>ppt_x</p:attrName>
                                        </p:attrNameLst>
                                      </p:cBhvr>
                                      <p:tavLst>
                                        <p:tav tm="0">
                                          <p:val>
                                            <p:strVal val="#ppt_x"/>
                                          </p:val>
                                        </p:tav>
                                        <p:tav tm="100000">
                                          <p:val>
                                            <p:strVal val="#ppt_x"/>
                                          </p:val>
                                        </p:tav>
                                      </p:tavLst>
                                    </p:anim>
                                    <p:anim calcmode="lin" valueType="num">
                                      <p:cBhvr>
                                        <p:cTn id="145" dur="1000" fill="hold"/>
                                        <p:tgtEl>
                                          <p:spTgt spid="8"/>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38"/>
                                        </p:tgtEl>
                                        <p:attrNameLst>
                                          <p:attrName>style.visibility</p:attrName>
                                        </p:attrNameLst>
                                      </p:cBhvr>
                                      <p:to>
                                        <p:strVal val="visible"/>
                                      </p:to>
                                    </p:set>
                                    <p:animEffect transition="in" filter="fade">
                                      <p:cBhvr>
                                        <p:cTn id="148" dur="1000"/>
                                        <p:tgtEl>
                                          <p:spTgt spid="38"/>
                                        </p:tgtEl>
                                      </p:cBhvr>
                                    </p:animEffect>
                                    <p:anim calcmode="lin" valueType="num">
                                      <p:cBhvr>
                                        <p:cTn id="149" dur="1000" fill="hold"/>
                                        <p:tgtEl>
                                          <p:spTgt spid="38"/>
                                        </p:tgtEl>
                                        <p:attrNameLst>
                                          <p:attrName>ppt_x</p:attrName>
                                        </p:attrNameLst>
                                      </p:cBhvr>
                                      <p:tavLst>
                                        <p:tav tm="0">
                                          <p:val>
                                            <p:strVal val="#ppt_x"/>
                                          </p:val>
                                        </p:tav>
                                        <p:tav tm="100000">
                                          <p:val>
                                            <p:strVal val="#ppt_x"/>
                                          </p:val>
                                        </p:tav>
                                      </p:tavLst>
                                    </p:anim>
                                    <p:anim calcmode="lin" valueType="num">
                                      <p:cBhvr>
                                        <p:cTn id="15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2" presetClass="entr" presetSubtype="2" fill="hold" grpId="0" nodeType="click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wipe(right)">
                                      <p:cBhvr>
                                        <p:cTn id="155" dur="12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4" grpId="0"/>
      <p:bldP spid="15" grpId="0" animBg="1"/>
      <p:bldP spid="26" grpId="0"/>
      <p:bldP spid="44" grpId="0" animBg="1"/>
      <p:bldP spid="45" grpId="0" animBg="1"/>
      <p:bldP spid="47" grpId="0" animBg="1"/>
      <p:bldP spid="50" grpId="0" animBg="1"/>
      <p:bldP spid="51" grpId="0" animBg="1"/>
      <p:bldP spid="55" grpId="0" animBg="1"/>
      <p:bldP spid="57" grpId="0"/>
      <p:bldP spid="58" grpId="0"/>
      <p:bldP spid="38" grpId="0"/>
      <p:bldP spid="59" grpId="0"/>
      <p:bldP spid="53" grpId="0"/>
      <p:bldP spid="62" grpId="0"/>
      <p:bldP spid="63" grpId="0"/>
      <p:bldP spid="6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5434023" y="1274071"/>
            <a:ext cx="2213115" cy="1411629"/>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lin ang="16200000" scaled="1"/>
            <a:tileRect/>
          </a:gradFill>
          <a:ln w="19050">
            <a:solidFill>
              <a:srgbClr val="D6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0" y="0"/>
            <a:ext cx="12192000" cy="1115104"/>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dirty="0"/>
          </a:p>
        </p:txBody>
      </p:sp>
      <p:sp>
        <p:nvSpPr>
          <p:cNvPr id="6" name="CustomShape 1"/>
          <p:cNvSpPr/>
          <p:nvPr/>
        </p:nvSpPr>
        <p:spPr>
          <a:xfrm>
            <a:off x="192004" y="-202174"/>
            <a:ext cx="11830050" cy="14668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eaLnBrk="1" fontAlgn="auto" hangingPunct="1">
              <a:lnSpc>
                <a:spcPct val="90000"/>
              </a:lnSpc>
              <a:spcBef>
                <a:spcPts val="0"/>
              </a:spcBef>
              <a:spcAft>
                <a:spcPts val="0"/>
              </a:spcAft>
              <a:defRPr/>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Technical Diagram</a:t>
            </a:r>
          </a:p>
        </p:txBody>
      </p:sp>
      <p:sp>
        <p:nvSpPr>
          <p:cNvPr id="3" name="Rectangle: Rounded Corners 2"/>
          <p:cNvSpPr/>
          <p:nvPr/>
        </p:nvSpPr>
        <p:spPr>
          <a:xfrm>
            <a:off x="1876590" y="1187379"/>
            <a:ext cx="1210504" cy="456717"/>
          </a:xfrm>
          <a:prstGeom prst="roundRect">
            <a:avLst/>
          </a:prstGeom>
          <a:solidFill>
            <a:srgbClr val="830368"/>
          </a:solidFill>
          <a:ln w="19050">
            <a:solidFill>
              <a:srgbClr val="CB06D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Text Input</a:t>
            </a:r>
          </a:p>
        </p:txBody>
      </p:sp>
      <p:sp>
        <p:nvSpPr>
          <p:cNvPr id="7" name="Rectangle: Rounded Corners 6"/>
          <p:cNvSpPr/>
          <p:nvPr/>
        </p:nvSpPr>
        <p:spPr>
          <a:xfrm>
            <a:off x="1441546" y="2008797"/>
            <a:ext cx="2183090" cy="512202"/>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lin ang="16200000" scaled="1"/>
            <a:tileRect/>
          </a:gradFill>
          <a:ln w="19050">
            <a:solidFill>
              <a:srgbClr val="D6006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Semantic Analysis/ Word Recognition</a:t>
            </a:r>
          </a:p>
        </p:txBody>
      </p:sp>
      <p:sp>
        <p:nvSpPr>
          <p:cNvPr id="8" name="Rectangle: Rounded Corners 7"/>
          <p:cNvSpPr/>
          <p:nvPr/>
        </p:nvSpPr>
        <p:spPr>
          <a:xfrm>
            <a:off x="1465410" y="2863569"/>
            <a:ext cx="2135361" cy="539783"/>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lin ang="16200000" scaled="1"/>
            <a:tileRect/>
          </a:gradFill>
          <a:ln w="19050">
            <a:solidFill>
              <a:srgbClr val="D6006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Action Planning/Execution</a:t>
            </a:r>
          </a:p>
        </p:txBody>
      </p:sp>
      <p:sp>
        <p:nvSpPr>
          <p:cNvPr id="9" name="Rectangle: Rounded Corners 8"/>
          <p:cNvSpPr/>
          <p:nvPr/>
        </p:nvSpPr>
        <p:spPr>
          <a:xfrm>
            <a:off x="5548894" y="1491182"/>
            <a:ext cx="2007706" cy="359773"/>
          </a:xfrm>
          <a:prstGeom prst="roundRect">
            <a:avLst/>
          </a:prstGeom>
          <a:solidFill>
            <a:schemeClr val="bg1"/>
          </a:solidFill>
          <a:ln>
            <a:solidFill>
              <a:srgbClr val="90317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rgbClr val="830368"/>
                </a:solidFill>
                <a:latin typeface="Segoe UI" panose="020B0502040204020203" pitchFamily="34" charset="0"/>
                <a:cs typeface="Segoe UI" panose="020B0502040204020203" pitchFamily="34" charset="0"/>
              </a:rPr>
              <a:t>Resource</a:t>
            </a:r>
            <a:r>
              <a:rPr lang="en-GB" sz="1600" b="1" dirty="0">
                <a:solidFill>
                  <a:schemeClr val="bg1"/>
                </a:solidFill>
                <a:latin typeface="Segoe UI" panose="020B0502040204020203" pitchFamily="34" charset="0"/>
                <a:cs typeface="Segoe UI" panose="020B0502040204020203" pitchFamily="34" charset="0"/>
              </a:rPr>
              <a:t> </a:t>
            </a:r>
            <a:r>
              <a:rPr lang="en-GB" sz="1600" b="1" dirty="0">
                <a:solidFill>
                  <a:srgbClr val="830368"/>
                </a:solidFill>
                <a:latin typeface="Segoe UI" panose="020B0502040204020203" pitchFamily="34" charset="0"/>
                <a:cs typeface="Segoe UI" panose="020B0502040204020203" pitchFamily="34" charset="0"/>
              </a:rPr>
              <a:t>Adaptor</a:t>
            </a:r>
          </a:p>
        </p:txBody>
      </p:sp>
      <p:sp>
        <p:nvSpPr>
          <p:cNvPr id="13" name="Rectangle: Rounded Corners 12"/>
          <p:cNvSpPr/>
          <p:nvPr/>
        </p:nvSpPr>
        <p:spPr>
          <a:xfrm>
            <a:off x="5515765" y="2962359"/>
            <a:ext cx="2093844" cy="397322"/>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lin ang="16200000" scaled="1"/>
            <a:tileRect/>
          </a:gradFill>
          <a:ln w="19050">
            <a:solidFill>
              <a:srgbClr val="D6006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Resource</a:t>
            </a:r>
            <a:r>
              <a:rPr lang="en-GB" sz="1600" b="1" dirty="0">
                <a:solidFill>
                  <a:srgbClr val="903175"/>
                </a:solidFill>
                <a:latin typeface="Segoe UI" panose="020B0502040204020203" pitchFamily="34" charset="0"/>
                <a:cs typeface="Segoe UI" panose="020B0502040204020203" pitchFamily="34" charset="0"/>
              </a:rPr>
              <a:t> </a:t>
            </a:r>
            <a:r>
              <a:rPr lang="en-GB" sz="1600" b="1" dirty="0">
                <a:solidFill>
                  <a:schemeClr val="bg1"/>
                </a:solidFill>
                <a:latin typeface="Segoe UI" panose="020B0502040204020203" pitchFamily="34" charset="0"/>
                <a:cs typeface="Segoe UI" panose="020B0502040204020203" pitchFamily="34" charset="0"/>
              </a:rPr>
              <a:t>Binder</a:t>
            </a:r>
          </a:p>
        </p:txBody>
      </p:sp>
      <p:sp>
        <p:nvSpPr>
          <p:cNvPr id="14" name="Rectangle: Rounded Corners 13"/>
          <p:cNvSpPr/>
          <p:nvPr/>
        </p:nvSpPr>
        <p:spPr>
          <a:xfrm>
            <a:off x="5515765" y="3622868"/>
            <a:ext cx="2093844" cy="292035"/>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lin ang="16200000" scaled="1"/>
            <a:tileRect/>
          </a:gradFill>
          <a:ln w="19050">
            <a:solidFill>
              <a:srgbClr val="D6006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Web</a:t>
            </a:r>
            <a:r>
              <a:rPr lang="en-GB" sz="1600" b="1" dirty="0">
                <a:solidFill>
                  <a:srgbClr val="903175"/>
                </a:solidFill>
                <a:latin typeface="Segoe UI" panose="020B0502040204020203" pitchFamily="34" charset="0"/>
                <a:cs typeface="Segoe UI" panose="020B0502040204020203" pitchFamily="34" charset="0"/>
              </a:rPr>
              <a:t> </a:t>
            </a:r>
            <a:r>
              <a:rPr lang="en-GB" sz="1600" b="1" dirty="0">
                <a:solidFill>
                  <a:schemeClr val="bg1"/>
                </a:solidFill>
                <a:latin typeface="Segoe UI" panose="020B0502040204020203" pitchFamily="34" charset="0"/>
                <a:cs typeface="Segoe UI" panose="020B0502040204020203" pitchFamily="34" charset="0"/>
              </a:rPr>
              <a:t>API</a:t>
            </a:r>
          </a:p>
        </p:txBody>
      </p:sp>
      <p:sp>
        <p:nvSpPr>
          <p:cNvPr id="15" name="Rectangle: Rounded Corners 14"/>
          <p:cNvSpPr/>
          <p:nvPr/>
        </p:nvSpPr>
        <p:spPr>
          <a:xfrm>
            <a:off x="5515764" y="4208439"/>
            <a:ext cx="2093844" cy="368736"/>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lin ang="16200000" scaled="1"/>
            <a:tileRect/>
          </a:gradFill>
          <a:ln w="19050">
            <a:solidFill>
              <a:srgbClr val="D6006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Messenger</a:t>
            </a:r>
          </a:p>
        </p:txBody>
      </p:sp>
      <p:sp>
        <p:nvSpPr>
          <p:cNvPr id="16" name="Rectangle: Rounded Corners 15"/>
          <p:cNvSpPr/>
          <p:nvPr/>
        </p:nvSpPr>
        <p:spPr>
          <a:xfrm>
            <a:off x="8926749" y="1250492"/>
            <a:ext cx="1791320" cy="393604"/>
          </a:xfrm>
          <a:prstGeom prst="roundRect">
            <a:avLst/>
          </a:prstGeom>
          <a:solidFill>
            <a:srgbClr val="903175"/>
          </a:solidFill>
          <a:ln w="19050">
            <a:solidFill>
              <a:srgbClr val="B4227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Voice Input</a:t>
            </a:r>
          </a:p>
        </p:txBody>
      </p:sp>
      <p:sp>
        <p:nvSpPr>
          <p:cNvPr id="17" name="Rectangle: Rounded Corners 16"/>
          <p:cNvSpPr/>
          <p:nvPr/>
        </p:nvSpPr>
        <p:spPr>
          <a:xfrm>
            <a:off x="8889473" y="2050814"/>
            <a:ext cx="2044978" cy="492220"/>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lin ang="16200000" scaled="1"/>
            <a:tileRect/>
          </a:gradFill>
          <a:ln w="19050">
            <a:solidFill>
              <a:srgbClr val="D6006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Speech Recognition</a:t>
            </a:r>
          </a:p>
        </p:txBody>
      </p:sp>
      <p:sp>
        <p:nvSpPr>
          <p:cNvPr id="18" name="Rectangle: Rounded Corners 17"/>
          <p:cNvSpPr/>
          <p:nvPr/>
        </p:nvSpPr>
        <p:spPr>
          <a:xfrm>
            <a:off x="8889473" y="2860285"/>
            <a:ext cx="2044978" cy="400575"/>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lin ang="16200000" scaled="1"/>
            <a:tileRect/>
          </a:gradFill>
          <a:ln w="19050">
            <a:solidFill>
              <a:srgbClr val="D6006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Text Document</a:t>
            </a:r>
          </a:p>
        </p:txBody>
      </p:sp>
      <p:sp>
        <p:nvSpPr>
          <p:cNvPr id="19" name="Rectangle: Rounded Corners 18"/>
          <p:cNvSpPr/>
          <p:nvPr/>
        </p:nvSpPr>
        <p:spPr>
          <a:xfrm>
            <a:off x="8889473" y="3659041"/>
            <a:ext cx="2279906" cy="1749287"/>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lin ang="16200000" scaled="1"/>
            <a:tileRect/>
          </a:gradFill>
          <a:ln w="19050">
            <a:solidFill>
              <a:srgbClr val="D6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p:cNvSpPr/>
          <p:nvPr/>
        </p:nvSpPr>
        <p:spPr>
          <a:xfrm>
            <a:off x="9008331" y="3846980"/>
            <a:ext cx="2027790" cy="529120"/>
          </a:xfrm>
          <a:prstGeom prst="roundRect">
            <a:avLst/>
          </a:prstGeom>
          <a:solidFill>
            <a:schemeClr val="bg1"/>
          </a:solidFill>
          <a:ln>
            <a:solidFill>
              <a:srgbClr val="90317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rgbClr val="903175"/>
                </a:solidFill>
                <a:latin typeface="Segoe UI" panose="020B0502040204020203" pitchFamily="34" charset="0"/>
                <a:cs typeface="Segoe UI" panose="020B0502040204020203" pitchFamily="34" charset="0"/>
              </a:rPr>
              <a:t>Natural Language Processing</a:t>
            </a:r>
          </a:p>
        </p:txBody>
      </p:sp>
      <p:sp>
        <p:nvSpPr>
          <p:cNvPr id="21" name="Rectangle: Rounded Corners 20"/>
          <p:cNvSpPr/>
          <p:nvPr/>
        </p:nvSpPr>
        <p:spPr>
          <a:xfrm>
            <a:off x="8955323" y="4604907"/>
            <a:ext cx="2147796" cy="619314"/>
          </a:xfrm>
          <a:prstGeom prst="roundRect">
            <a:avLst/>
          </a:prstGeom>
          <a:solidFill>
            <a:schemeClr val="bg1"/>
          </a:solidFill>
          <a:ln>
            <a:solidFill>
              <a:srgbClr val="90317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rgbClr val="903175"/>
                </a:solidFill>
                <a:latin typeface="Segoe UI" panose="020B0502040204020203" pitchFamily="34" charset="0"/>
                <a:cs typeface="Segoe UI" panose="020B0502040204020203" pitchFamily="34" charset="0"/>
              </a:rPr>
              <a:t>Action Planning/Execution</a:t>
            </a:r>
          </a:p>
        </p:txBody>
      </p:sp>
      <p:sp>
        <p:nvSpPr>
          <p:cNvPr id="22" name="Rectangle: Rounded Corners 21"/>
          <p:cNvSpPr/>
          <p:nvPr/>
        </p:nvSpPr>
        <p:spPr>
          <a:xfrm>
            <a:off x="2001271" y="3966392"/>
            <a:ext cx="2135361" cy="539783"/>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lin ang="16200000" scaled="1"/>
            <a:tileRect/>
          </a:gradFill>
          <a:ln w="19050">
            <a:solidFill>
              <a:srgbClr val="D6006B"/>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Sign Language</a:t>
            </a:r>
          </a:p>
        </p:txBody>
      </p:sp>
      <p:sp>
        <p:nvSpPr>
          <p:cNvPr id="24" name="Rectangle: Rounded Corners 23"/>
          <p:cNvSpPr/>
          <p:nvPr/>
        </p:nvSpPr>
        <p:spPr>
          <a:xfrm>
            <a:off x="5654083" y="2089703"/>
            <a:ext cx="1736035" cy="359773"/>
          </a:xfrm>
          <a:prstGeom prst="roundRect">
            <a:avLst/>
          </a:prstGeom>
          <a:solidFill>
            <a:schemeClr val="bg1"/>
          </a:solidFill>
          <a:ln>
            <a:solidFill>
              <a:srgbClr val="90317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rgbClr val="903175"/>
                </a:solidFill>
                <a:latin typeface="Segoe UI" panose="020B0502040204020203" pitchFamily="34" charset="0"/>
                <a:cs typeface="Segoe UI" panose="020B0502040204020203" pitchFamily="34" charset="0"/>
              </a:rPr>
              <a:t>Internet</a:t>
            </a:r>
          </a:p>
        </p:txBody>
      </p:sp>
      <p:sp>
        <p:nvSpPr>
          <p:cNvPr id="25" name="Rectangle: Rounded Corners 24"/>
          <p:cNvSpPr/>
          <p:nvPr/>
        </p:nvSpPr>
        <p:spPr>
          <a:xfrm>
            <a:off x="3891050" y="4736660"/>
            <a:ext cx="2131323" cy="1803668"/>
          </a:xfrm>
          <a:prstGeom prst="round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p:cNvSpPr/>
          <p:nvPr/>
        </p:nvSpPr>
        <p:spPr>
          <a:xfrm>
            <a:off x="4014566" y="5176223"/>
            <a:ext cx="1912868" cy="529120"/>
          </a:xfrm>
          <a:prstGeom prst="roundRect">
            <a:avLst/>
          </a:prstGeom>
          <a:solidFill>
            <a:schemeClr val="bg1"/>
          </a:solidFill>
          <a:ln>
            <a:solidFill>
              <a:srgbClr val="90317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rgbClr val="903175"/>
                </a:solidFill>
                <a:latin typeface="Segoe UI" panose="020B0502040204020203" pitchFamily="34" charset="0"/>
                <a:cs typeface="Segoe UI" panose="020B0502040204020203" pitchFamily="34" charset="0"/>
              </a:rPr>
              <a:t>Machine Learning</a:t>
            </a:r>
          </a:p>
        </p:txBody>
      </p:sp>
      <p:sp>
        <p:nvSpPr>
          <p:cNvPr id="27" name="Rectangle: Rounded Corners 26"/>
          <p:cNvSpPr/>
          <p:nvPr/>
        </p:nvSpPr>
        <p:spPr>
          <a:xfrm>
            <a:off x="4245528" y="5925168"/>
            <a:ext cx="1550505" cy="440639"/>
          </a:xfrm>
          <a:prstGeom prst="roundRect">
            <a:avLst/>
          </a:prstGeom>
          <a:solidFill>
            <a:schemeClr val="bg1"/>
          </a:solidFill>
          <a:ln>
            <a:solidFill>
              <a:srgbClr val="90317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rgbClr val="903175"/>
                </a:solidFill>
                <a:latin typeface="Segoe UI" panose="020B0502040204020203" pitchFamily="34" charset="0"/>
                <a:cs typeface="Segoe UI" panose="020B0502040204020203" pitchFamily="34" charset="0"/>
              </a:rPr>
              <a:t>GIF</a:t>
            </a:r>
          </a:p>
        </p:txBody>
      </p:sp>
      <p:sp>
        <p:nvSpPr>
          <p:cNvPr id="28" name="Rectangle: Rounded Corners 27"/>
          <p:cNvSpPr/>
          <p:nvPr/>
        </p:nvSpPr>
        <p:spPr>
          <a:xfrm>
            <a:off x="4035793" y="4923367"/>
            <a:ext cx="1912868" cy="161259"/>
          </a:xfrm>
          <a:prstGeom prst="round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solidFill>
                  <a:srgbClr val="903175"/>
                </a:solidFill>
                <a:latin typeface="Segoe UI" panose="020B0502040204020203" pitchFamily="34" charset="0"/>
                <a:cs typeface="Segoe UI" panose="020B0502040204020203" pitchFamily="34" charset="0"/>
              </a:rPr>
              <a:t>GIF Creator</a:t>
            </a:r>
          </a:p>
        </p:txBody>
      </p:sp>
      <p:sp>
        <p:nvSpPr>
          <p:cNvPr id="29" name="Rectangle: Rounded Corners 28"/>
          <p:cNvSpPr/>
          <p:nvPr/>
        </p:nvSpPr>
        <p:spPr>
          <a:xfrm>
            <a:off x="1023951" y="4783491"/>
            <a:ext cx="2131323" cy="1326588"/>
          </a:xfrm>
          <a:prstGeom prst="roundRect">
            <a:avLst/>
          </a:prstGeom>
          <a:gradFill flip="none" rotWithShape="1">
            <a:gsLst>
              <a:gs pos="0">
                <a:srgbClr val="FF7C80">
                  <a:shade val="30000"/>
                  <a:satMod val="115000"/>
                </a:srgbClr>
              </a:gs>
              <a:gs pos="50000">
                <a:srgbClr val="FF7C80">
                  <a:shade val="67500"/>
                  <a:satMod val="115000"/>
                </a:srgbClr>
              </a:gs>
              <a:gs pos="100000">
                <a:srgbClr val="FF7C80">
                  <a:shade val="100000"/>
                  <a:satMod val="115000"/>
                </a:srgbClr>
              </a:gs>
            </a:gsLst>
            <a:lin ang="16200000" scaled="1"/>
            <a:tileRect/>
          </a:gradFill>
          <a:ln w="19050">
            <a:solidFill>
              <a:srgbClr val="D600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Rounded Corners 29"/>
          <p:cNvSpPr/>
          <p:nvPr/>
        </p:nvSpPr>
        <p:spPr>
          <a:xfrm>
            <a:off x="1133178" y="5345276"/>
            <a:ext cx="1912868" cy="529120"/>
          </a:xfrm>
          <a:prstGeom prst="roundRect">
            <a:avLst/>
          </a:prstGeom>
          <a:solidFill>
            <a:schemeClr val="bg1"/>
          </a:solidFill>
          <a:ln>
            <a:solidFill>
              <a:srgbClr val="90317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b="1" dirty="0">
                <a:solidFill>
                  <a:srgbClr val="903175"/>
                </a:solidFill>
                <a:latin typeface="Segoe UI" panose="020B0502040204020203" pitchFamily="34" charset="0"/>
                <a:cs typeface="Segoe UI" panose="020B0502040204020203" pitchFamily="34" charset="0"/>
              </a:rPr>
              <a:t>User Model</a:t>
            </a:r>
          </a:p>
        </p:txBody>
      </p:sp>
      <p:sp>
        <p:nvSpPr>
          <p:cNvPr id="33" name="Rectangle: Rounded Corners 32"/>
          <p:cNvSpPr/>
          <p:nvPr/>
        </p:nvSpPr>
        <p:spPr>
          <a:xfrm>
            <a:off x="1133178" y="4935697"/>
            <a:ext cx="1912868" cy="161259"/>
          </a:xfrm>
          <a:prstGeom prst="round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solidFill>
                  <a:srgbClr val="903175"/>
                </a:solidFill>
                <a:latin typeface="Segoe UI" panose="020B0502040204020203" pitchFamily="34" charset="0"/>
                <a:cs typeface="Segoe UI" panose="020B0502040204020203" pitchFamily="34" charset="0"/>
              </a:rPr>
              <a:t>Persistence Storage</a:t>
            </a:r>
          </a:p>
        </p:txBody>
      </p:sp>
      <p:sp>
        <p:nvSpPr>
          <p:cNvPr id="34" name="Rectangle: Rounded Corners 33"/>
          <p:cNvSpPr/>
          <p:nvPr/>
        </p:nvSpPr>
        <p:spPr>
          <a:xfrm>
            <a:off x="7383666" y="5554456"/>
            <a:ext cx="1266688" cy="867728"/>
          </a:xfrm>
          <a:prstGeom prst="round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16200000" scaled="1"/>
            <a:tileRect/>
          </a:gra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Create an Account</a:t>
            </a:r>
          </a:p>
        </p:txBody>
      </p:sp>
      <p:sp>
        <p:nvSpPr>
          <p:cNvPr id="38" name="Rectangle: Rounded Corners 37"/>
          <p:cNvSpPr/>
          <p:nvPr/>
        </p:nvSpPr>
        <p:spPr>
          <a:xfrm>
            <a:off x="8745293" y="5570590"/>
            <a:ext cx="1275522" cy="867729"/>
          </a:xfrm>
          <a:prstGeom prst="round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16200000" scaled="1"/>
            <a:tileRect/>
          </a:gra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Chat History</a:t>
            </a:r>
          </a:p>
        </p:txBody>
      </p:sp>
      <p:sp>
        <p:nvSpPr>
          <p:cNvPr id="40" name="Rectangle: Rounded Corners 39"/>
          <p:cNvSpPr/>
          <p:nvPr/>
        </p:nvSpPr>
        <p:spPr>
          <a:xfrm>
            <a:off x="10125407" y="5570590"/>
            <a:ext cx="1290761" cy="867727"/>
          </a:xfrm>
          <a:prstGeom prst="round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16200000" scaled="1"/>
            <a:tileRect/>
          </a:gra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latin typeface="Segoe UI" panose="020B0502040204020203" pitchFamily="34" charset="0"/>
                <a:cs typeface="Segoe UI" panose="020B0502040204020203" pitchFamily="34" charset="0"/>
              </a:rPr>
              <a:t>Learning Sign Language</a:t>
            </a:r>
          </a:p>
        </p:txBody>
      </p:sp>
      <p:cxnSp>
        <p:nvCxnSpPr>
          <p:cNvPr id="16391" name="Straight Arrow Connector 16390"/>
          <p:cNvCxnSpPr>
            <a:cxnSpLocks/>
          </p:cNvCxnSpPr>
          <p:nvPr/>
        </p:nvCxnSpPr>
        <p:spPr>
          <a:xfrm>
            <a:off x="2481842" y="1670600"/>
            <a:ext cx="0" cy="322124"/>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p:cNvCxnSpPr>
          <p:nvPr/>
        </p:nvCxnSpPr>
        <p:spPr>
          <a:xfrm>
            <a:off x="2481841" y="2543034"/>
            <a:ext cx="0" cy="322124"/>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p:cNvCxnSpPr>
          <p:nvPr/>
        </p:nvCxnSpPr>
        <p:spPr>
          <a:xfrm rot="16200000" flipH="1">
            <a:off x="2391940" y="3592572"/>
            <a:ext cx="529227" cy="246927"/>
          </a:xfrm>
          <a:prstGeom prst="bentConnector3">
            <a:avLst>
              <a:gd name="adj1" fmla="val 50000"/>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p:cNvCxnSpPr>
          <p:nvPr/>
        </p:nvCxnSpPr>
        <p:spPr>
          <a:xfrm>
            <a:off x="1653582" y="3451422"/>
            <a:ext cx="2882" cy="1332069"/>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flipV="1">
            <a:off x="1852924" y="3458401"/>
            <a:ext cx="3802" cy="1334377"/>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p:cNvCxnSpPr>
          <p:nvPr/>
        </p:nvCxnSpPr>
        <p:spPr>
          <a:xfrm rot="16200000" flipH="1">
            <a:off x="3417833" y="4525248"/>
            <a:ext cx="492291" cy="454144"/>
          </a:xfrm>
          <a:prstGeom prst="bentConnector3">
            <a:avLst>
              <a:gd name="adj1" fmla="val 101147"/>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p:cNvCxnSpPr>
          <p:nvPr/>
        </p:nvCxnSpPr>
        <p:spPr>
          <a:xfrm>
            <a:off x="4956709" y="5705343"/>
            <a:ext cx="2" cy="219825"/>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cxnSpLocks/>
          </p:cNvCxnSpPr>
          <p:nvPr/>
        </p:nvCxnSpPr>
        <p:spPr>
          <a:xfrm>
            <a:off x="6734140" y="1864207"/>
            <a:ext cx="0" cy="238748"/>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cxnSpLocks/>
          </p:cNvCxnSpPr>
          <p:nvPr/>
        </p:nvCxnSpPr>
        <p:spPr>
          <a:xfrm>
            <a:off x="6768096" y="2704096"/>
            <a:ext cx="0" cy="238748"/>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cxnSpLocks/>
          </p:cNvCxnSpPr>
          <p:nvPr/>
        </p:nvCxnSpPr>
        <p:spPr>
          <a:xfrm>
            <a:off x="9822408" y="1689893"/>
            <a:ext cx="0" cy="322124"/>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cxnSpLocks/>
          </p:cNvCxnSpPr>
          <p:nvPr/>
        </p:nvCxnSpPr>
        <p:spPr>
          <a:xfrm>
            <a:off x="9822408" y="2555495"/>
            <a:ext cx="0" cy="322124"/>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cxnSpLocks/>
          </p:cNvCxnSpPr>
          <p:nvPr/>
        </p:nvCxnSpPr>
        <p:spPr>
          <a:xfrm>
            <a:off x="9822408" y="3323665"/>
            <a:ext cx="0" cy="322124"/>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p:cNvCxnSpPr>
          <p:nvPr/>
        </p:nvCxnSpPr>
        <p:spPr>
          <a:xfrm rot="10800000">
            <a:off x="4136633" y="4106515"/>
            <a:ext cx="4738440" cy="552742"/>
          </a:xfrm>
          <a:prstGeom prst="bentConnector3">
            <a:avLst>
              <a:gd name="adj1" fmla="val 7489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a:endCxn id="9" idx="1"/>
          </p:cNvCxnSpPr>
          <p:nvPr/>
        </p:nvCxnSpPr>
        <p:spPr>
          <a:xfrm flipV="1">
            <a:off x="3624636" y="1671069"/>
            <a:ext cx="1924258" cy="1189216"/>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cxnSpLocks/>
          </p:cNvCxnSpPr>
          <p:nvPr/>
        </p:nvCxnSpPr>
        <p:spPr>
          <a:xfrm flipH="1">
            <a:off x="3666204" y="1864207"/>
            <a:ext cx="1916135" cy="1197209"/>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a:off x="6768096" y="3378605"/>
            <a:ext cx="0" cy="238748"/>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cxnSpLocks/>
          </p:cNvCxnSpPr>
          <p:nvPr/>
        </p:nvCxnSpPr>
        <p:spPr>
          <a:xfrm>
            <a:off x="6813654" y="3950639"/>
            <a:ext cx="0" cy="238748"/>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cxnSpLocks/>
          </p:cNvCxnSpPr>
          <p:nvPr/>
        </p:nvCxnSpPr>
        <p:spPr>
          <a:xfrm flipV="1">
            <a:off x="6278071" y="1828831"/>
            <a:ext cx="2" cy="271114"/>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cxnSpLocks/>
          </p:cNvCxnSpPr>
          <p:nvPr/>
        </p:nvCxnSpPr>
        <p:spPr>
          <a:xfrm flipV="1">
            <a:off x="6299037" y="2682397"/>
            <a:ext cx="2" cy="271114"/>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p:cNvCxnSpPr>
          <p:nvPr/>
        </p:nvCxnSpPr>
        <p:spPr>
          <a:xfrm flipV="1">
            <a:off x="6278071" y="3322844"/>
            <a:ext cx="2" cy="271114"/>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cxnSpLocks/>
          </p:cNvCxnSpPr>
          <p:nvPr/>
        </p:nvCxnSpPr>
        <p:spPr>
          <a:xfrm flipV="1">
            <a:off x="6299037" y="3939118"/>
            <a:ext cx="2" cy="271114"/>
          </a:xfrm>
          <a:prstGeom prst="straightConnector1">
            <a:avLst/>
          </a:prstGeom>
          <a:ln w="57150">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58" name="Slide Number Placeholder 3"/>
          <p:cNvSpPr>
            <a:spLocks noGrp="1"/>
          </p:cNvSpPr>
          <p:nvPr>
            <p:ph type="sldNum" sz="quarter" idx="12"/>
          </p:nvPr>
        </p:nvSpPr>
        <p:spPr>
          <a:xfrm>
            <a:off x="8951050" y="6380726"/>
            <a:ext cx="2743200" cy="365125"/>
          </a:xfrm>
        </p:spPr>
        <p:txBody>
          <a:bodyPr/>
          <a:lstStyle/>
          <a:p>
            <a:fld id="{A8836232-DC50-4BBF-9BAA-E65A5D732CA8}" type="slidenum">
              <a:rPr lang="en-US" sz="2000" b="1" smtClean="0">
                <a:solidFill>
                  <a:schemeClr val="tx1"/>
                </a:solidFill>
              </a:rPr>
              <a:t>22</a:t>
            </a:fld>
            <a:endParaRPr lang="en-US" sz="2000" b="1" dirty="0">
              <a:solidFill>
                <a:schemeClr val="tx1"/>
              </a:solidFill>
            </a:endParaRPr>
          </a:p>
        </p:txBody>
      </p:sp>
      <p:sp>
        <p:nvSpPr>
          <p:cNvPr id="59" name="TextBox 58"/>
          <p:cNvSpPr txBox="1"/>
          <p:nvPr/>
        </p:nvSpPr>
        <p:spPr>
          <a:xfrm>
            <a:off x="4561503" y="6442227"/>
            <a:ext cx="3701717" cy="369332"/>
          </a:xfrm>
          <a:prstGeom prst="rect">
            <a:avLst/>
          </a:prstGeom>
          <a:noFill/>
        </p:spPr>
        <p:txBody>
          <a:bodyPr wrap="square" rtlCol="0">
            <a:spAutoFit/>
          </a:bodyPr>
          <a:lstStyle/>
          <a:p>
            <a:r>
              <a:rPr lang="en-US" b="1" dirty="0"/>
              <a:t>IT 14076176 – </a:t>
            </a:r>
            <a:r>
              <a:rPr lang="en-US" b="1" dirty="0" err="1"/>
              <a:t>A.M.O.P.Bandara</a:t>
            </a:r>
            <a:endParaRPr lang="en-US" b="1" dirty="0"/>
          </a:p>
        </p:txBody>
      </p:sp>
    </p:spTree>
    <p:extLst>
      <p:ext uri="{BB962C8B-B14F-4D97-AF65-F5344CB8AC3E}">
        <p14:creationId xmlns:p14="http://schemas.microsoft.com/office/powerpoint/2010/main" val="4287490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728" y="1371207"/>
            <a:ext cx="2403715" cy="2488498"/>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126" y="3825551"/>
            <a:ext cx="2461123" cy="2445351"/>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6013" y="3827308"/>
            <a:ext cx="2403715" cy="2744667"/>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127" y="1372964"/>
            <a:ext cx="2451790" cy="2488498"/>
          </a:xfrm>
          <a:prstGeom prst="rect">
            <a:avLst/>
          </a:prstGeom>
        </p:spPr>
      </p:pic>
      <p:sp>
        <p:nvSpPr>
          <p:cNvPr id="5" name="Rectangle 4"/>
          <p:cNvSpPr/>
          <p:nvPr/>
        </p:nvSpPr>
        <p:spPr>
          <a:xfrm>
            <a:off x="0" y="0"/>
            <a:ext cx="12192000" cy="1113972"/>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Project Overview</a:t>
            </a:r>
          </a:p>
        </p:txBody>
      </p:sp>
      <p:sp>
        <p:nvSpPr>
          <p:cNvPr id="19" name="TextBox 18"/>
          <p:cNvSpPr txBox="1"/>
          <p:nvPr/>
        </p:nvSpPr>
        <p:spPr>
          <a:xfrm>
            <a:off x="4119137" y="2442013"/>
            <a:ext cx="2229695" cy="954107"/>
          </a:xfrm>
          <a:prstGeom prst="rect">
            <a:avLst/>
          </a:prstGeom>
          <a:noFill/>
        </p:spPr>
        <p:txBody>
          <a:bodyPr wrap="square" rtlCol="0">
            <a:spAutoFit/>
          </a:bodyPr>
          <a:lstStyle/>
          <a:p>
            <a:pPr algn="ctr"/>
            <a:r>
              <a:rPr lang="en-US" sz="2800" b="1" dirty="0">
                <a:solidFill>
                  <a:schemeClr val="accent1">
                    <a:lumMod val="50000"/>
                  </a:schemeClr>
                </a:solidFill>
                <a:latin typeface="Segoe UI" panose="020B0502040204020203" pitchFamily="34" charset="0"/>
                <a:cs typeface="Segoe UI" panose="020B0502040204020203" pitchFamily="34" charset="0"/>
              </a:rPr>
              <a:t>2D Model Creation</a:t>
            </a:r>
          </a:p>
        </p:txBody>
      </p:sp>
      <p:sp>
        <p:nvSpPr>
          <p:cNvPr id="29" name="TextBox 28"/>
          <p:cNvSpPr txBox="1"/>
          <p:nvPr/>
        </p:nvSpPr>
        <p:spPr>
          <a:xfrm>
            <a:off x="6248767" y="3979291"/>
            <a:ext cx="2229695" cy="1384995"/>
          </a:xfrm>
          <a:prstGeom prst="rect">
            <a:avLst/>
          </a:prstGeom>
          <a:noFill/>
        </p:spPr>
        <p:txBody>
          <a:bodyPr wrap="square" rtlCol="0">
            <a:spAutoFit/>
          </a:bodyPr>
          <a:lstStyle/>
          <a:p>
            <a:pPr algn="ctr"/>
            <a:r>
              <a:rPr lang="en-US" sz="2800" b="1" dirty="0">
                <a:solidFill>
                  <a:srgbClr val="292929"/>
                </a:solidFill>
                <a:latin typeface="Segoe UI" panose="020B0502040204020203" pitchFamily="34" charset="0"/>
                <a:cs typeface="Segoe UI" panose="020B0502040204020203" pitchFamily="34" charset="0"/>
              </a:rPr>
              <a:t>Voice Recognition Module</a:t>
            </a:r>
          </a:p>
        </p:txBody>
      </p:sp>
      <p:sp>
        <p:nvSpPr>
          <p:cNvPr id="31" name="TextBox 30"/>
          <p:cNvSpPr txBox="1"/>
          <p:nvPr/>
        </p:nvSpPr>
        <p:spPr>
          <a:xfrm>
            <a:off x="5999779" y="2440256"/>
            <a:ext cx="2675138" cy="954107"/>
          </a:xfrm>
          <a:prstGeom prst="rect">
            <a:avLst/>
          </a:prstGeom>
          <a:noFill/>
        </p:spPr>
        <p:txBody>
          <a:bodyPr wrap="square" rtlCol="0">
            <a:spAutoFit/>
          </a:bodyPr>
          <a:lstStyle/>
          <a:p>
            <a:pPr algn="ctr"/>
            <a:r>
              <a:rPr lang="en-US" sz="2800" b="1" dirty="0">
                <a:solidFill>
                  <a:schemeClr val="bg1"/>
                </a:solidFill>
                <a:latin typeface="Segoe UI" panose="020B0502040204020203" pitchFamily="34" charset="0"/>
                <a:cs typeface="Segoe UI" panose="020B0502040204020203" pitchFamily="34" charset="0"/>
              </a:rPr>
              <a:t>Text Conversion</a:t>
            </a:r>
          </a:p>
        </p:txBody>
      </p:sp>
      <p:sp>
        <p:nvSpPr>
          <p:cNvPr id="33" name="TextBox 32"/>
          <p:cNvSpPr txBox="1"/>
          <p:nvPr/>
        </p:nvSpPr>
        <p:spPr>
          <a:xfrm>
            <a:off x="3895974" y="3996348"/>
            <a:ext cx="2352793" cy="1384995"/>
          </a:xfrm>
          <a:prstGeom prst="rect">
            <a:avLst/>
          </a:prstGeom>
          <a:noFill/>
        </p:spPr>
        <p:txBody>
          <a:bodyPr wrap="square" rtlCol="0">
            <a:spAutoFit/>
          </a:bodyPr>
          <a:lstStyle/>
          <a:p>
            <a:pPr algn="ctr"/>
            <a:r>
              <a:rPr lang="en-US" sz="2800" b="1" dirty="0">
                <a:solidFill>
                  <a:srgbClr val="990000"/>
                </a:solidFill>
                <a:latin typeface="Segoe UI" panose="020B0502040204020203" pitchFamily="34" charset="0"/>
                <a:cs typeface="Segoe UI" panose="020B0502040204020203" pitchFamily="34" charset="0"/>
              </a:rPr>
              <a:t>GIF Compression &amp; Extraction</a:t>
            </a:r>
          </a:p>
        </p:txBody>
      </p:sp>
      <p:cxnSp>
        <p:nvCxnSpPr>
          <p:cNvPr id="14" name="Straight Connector 13"/>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6" name="Slide Number Placeholder 3"/>
          <p:cNvSpPr>
            <a:spLocks noGrp="1"/>
          </p:cNvSpPr>
          <p:nvPr>
            <p:ph type="sldNum" sz="quarter" idx="12"/>
          </p:nvPr>
        </p:nvSpPr>
        <p:spPr>
          <a:xfrm>
            <a:off x="8610600" y="6356350"/>
            <a:ext cx="2743200" cy="365125"/>
          </a:xfrm>
        </p:spPr>
        <p:txBody>
          <a:bodyPr/>
          <a:lstStyle/>
          <a:p>
            <a:fld id="{A8836232-DC50-4BBF-9BAA-E65A5D732CA8}" type="slidenum">
              <a:rPr lang="en-US" sz="2000" b="1" smtClean="0">
                <a:solidFill>
                  <a:schemeClr val="tx1"/>
                </a:solidFill>
              </a:rPr>
              <a:t>23</a:t>
            </a:fld>
            <a:endParaRPr lang="en-US" sz="2000" b="1" dirty="0">
              <a:solidFill>
                <a:schemeClr val="tx1"/>
              </a:solidFill>
            </a:endParaRPr>
          </a:p>
        </p:txBody>
      </p:sp>
      <p:sp>
        <p:nvSpPr>
          <p:cNvPr id="17" name="TextBox 16"/>
          <p:cNvSpPr txBox="1"/>
          <p:nvPr/>
        </p:nvSpPr>
        <p:spPr>
          <a:xfrm>
            <a:off x="4513539" y="6427752"/>
            <a:ext cx="3701717" cy="369332"/>
          </a:xfrm>
          <a:prstGeom prst="rect">
            <a:avLst/>
          </a:prstGeom>
          <a:noFill/>
        </p:spPr>
        <p:txBody>
          <a:bodyPr wrap="square" rtlCol="0">
            <a:spAutoFit/>
          </a:bodyPr>
          <a:lstStyle/>
          <a:p>
            <a:r>
              <a:rPr lang="en-US" b="1" dirty="0"/>
              <a:t>IT 14076176 – </a:t>
            </a:r>
            <a:r>
              <a:rPr lang="en-US" b="1" dirty="0" err="1"/>
              <a:t>A.M.O.P.Bandara</a:t>
            </a:r>
            <a:endParaRPr lang="en-US" b="1" dirty="0"/>
          </a:p>
        </p:txBody>
      </p:sp>
    </p:spTree>
    <p:extLst>
      <p:ext uri="{BB962C8B-B14F-4D97-AF65-F5344CB8AC3E}">
        <p14:creationId xmlns:p14="http://schemas.microsoft.com/office/powerpoint/2010/main" val="713791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31"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9454" y="1713627"/>
            <a:ext cx="4104120" cy="4248878"/>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521" y="5320147"/>
            <a:ext cx="1127161" cy="1121605"/>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093" y="5310169"/>
            <a:ext cx="1105060" cy="1261806"/>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8521" y="4181834"/>
            <a:ext cx="1127161" cy="1144037"/>
          </a:xfrm>
          <a:prstGeom prst="rect">
            <a:avLst/>
          </a:prstGeom>
        </p:spPr>
      </p:pic>
      <p:sp>
        <p:nvSpPr>
          <p:cNvPr id="5" name="Rectangle 4"/>
          <p:cNvSpPr/>
          <p:nvPr/>
        </p:nvSpPr>
        <p:spPr>
          <a:xfrm>
            <a:off x="0" y="0"/>
            <a:ext cx="12192000" cy="1113972"/>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Project Overview</a:t>
            </a:r>
          </a:p>
        </p:txBody>
      </p:sp>
      <p:sp>
        <p:nvSpPr>
          <p:cNvPr id="19" name="TextBox 18"/>
          <p:cNvSpPr txBox="1"/>
          <p:nvPr/>
        </p:nvSpPr>
        <p:spPr>
          <a:xfrm>
            <a:off x="219017" y="1343630"/>
            <a:ext cx="4061436" cy="646331"/>
          </a:xfrm>
          <a:prstGeom prst="rect">
            <a:avLst/>
          </a:prstGeom>
          <a:noFill/>
        </p:spPr>
        <p:txBody>
          <a:bodyPr wrap="square" rtlCol="0">
            <a:spAutoFit/>
          </a:bodyPr>
          <a:lstStyle/>
          <a:p>
            <a:pPr algn="ctr"/>
            <a:r>
              <a:rPr lang="en-US" sz="3600" dirty="0">
                <a:solidFill>
                  <a:schemeClr val="accent2">
                    <a:lumMod val="75000"/>
                  </a:schemeClr>
                </a:solidFill>
                <a:latin typeface="Segoe UI" panose="020B0502040204020203" pitchFamily="34" charset="0"/>
                <a:cs typeface="Segoe UI" panose="020B0502040204020203" pitchFamily="34" charset="0"/>
              </a:rPr>
              <a:t>2D Model Creation</a:t>
            </a:r>
          </a:p>
        </p:txBody>
      </p:sp>
      <p:sp>
        <p:nvSpPr>
          <p:cNvPr id="29" name="TextBox 28"/>
          <p:cNvSpPr txBox="1"/>
          <p:nvPr/>
        </p:nvSpPr>
        <p:spPr>
          <a:xfrm>
            <a:off x="10086833" y="5393130"/>
            <a:ext cx="2229695" cy="600164"/>
          </a:xfrm>
          <a:prstGeom prst="rect">
            <a:avLst/>
          </a:prstGeom>
          <a:noFill/>
        </p:spPr>
        <p:txBody>
          <a:bodyPr wrap="square" rtlCol="0">
            <a:spAutoFit/>
          </a:bodyPr>
          <a:lstStyle/>
          <a:p>
            <a:pPr algn="ctr"/>
            <a:r>
              <a:rPr lang="en-US" sz="1100" b="1" dirty="0">
                <a:solidFill>
                  <a:srgbClr val="292929"/>
                </a:solidFill>
                <a:latin typeface="Segoe UI" panose="020B0502040204020203" pitchFamily="34" charset="0"/>
                <a:cs typeface="Segoe UI" panose="020B0502040204020203" pitchFamily="34" charset="0"/>
              </a:rPr>
              <a:t>Voice </a:t>
            </a:r>
          </a:p>
          <a:p>
            <a:pPr algn="ctr"/>
            <a:r>
              <a:rPr lang="en-US" sz="1100" b="1" dirty="0">
                <a:solidFill>
                  <a:srgbClr val="292929"/>
                </a:solidFill>
                <a:latin typeface="Segoe UI" panose="020B0502040204020203" pitchFamily="34" charset="0"/>
                <a:cs typeface="Segoe UI" panose="020B0502040204020203" pitchFamily="34" charset="0"/>
              </a:rPr>
              <a:t>Recognition </a:t>
            </a:r>
          </a:p>
          <a:p>
            <a:pPr algn="ctr"/>
            <a:r>
              <a:rPr lang="en-US" sz="1100" b="1" dirty="0">
                <a:solidFill>
                  <a:srgbClr val="292929"/>
                </a:solidFill>
                <a:latin typeface="Segoe UI" panose="020B0502040204020203" pitchFamily="34" charset="0"/>
                <a:cs typeface="Segoe UI" panose="020B0502040204020203" pitchFamily="34" charset="0"/>
              </a:rPr>
              <a:t>Module</a:t>
            </a:r>
          </a:p>
        </p:txBody>
      </p:sp>
      <p:sp>
        <p:nvSpPr>
          <p:cNvPr id="31" name="TextBox 30"/>
          <p:cNvSpPr txBox="1"/>
          <p:nvPr/>
        </p:nvSpPr>
        <p:spPr>
          <a:xfrm>
            <a:off x="10609781" y="4589760"/>
            <a:ext cx="1183800" cy="430887"/>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Text Conversion</a:t>
            </a:r>
          </a:p>
        </p:txBody>
      </p:sp>
      <p:sp>
        <p:nvSpPr>
          <p:cNvPr id="33" name="TextBox 32"/>
          <p:cNvSpPr txBox="1"/>
          <p:nvPr/>
        </p:nvSpPr>
        <p:spPr>
          <a:xfrm>
            <a:off x="9526652" y="5362341"/>
            <a:ext cx="1169501" cy="600164"/>
          </a:xfrm>
          <a:prstGeom prst="rect">
            <a:avLst/>
          </a:prstGeom>
          <a:noFill/>
        </p:spPr>
        <p:txBody>
          <a:bodyPr wrap="square" rtlCol="0">
            <a:spAutoFit/>
          </a:bodyPr>
          <a:lstStyle/>
          <a:p>
            <a:pPr algn="ctr"/>
            <a:r>
              <a:rPr lang="en-US" sz="1100" b="1" dirty="0">
                <a:solidFill>
                  <a:srgbClr val="990000"/>
                </a:solidFill>
                <a:latin typeface="Segoe UI" panose="020B0502040204020203" pitchFamily="34" charset="0"/>
                <a:cs typeface="Segoe UI" panose="020B0502040204020203" pitchFamily="34" charset="0"/>
              </a:rPr>
              <a:t>GIF  </a:t>
            </a:r>
          </a:p>
          <a:p>
            <a:pPr algn="ctr"/>
            <a:r>
              <a:rPr lang="en-US" sz="1100" b="1" dirty="0">
                <a:solidFill>
                  <a:srgbClr val="990000"/>
                </a:solidFill>
                <a:latin typeface="Segoe UI" panose="020B0502040204020203" pitchFamily="34" charset="0"/>
                <a:cs typeface="Segoe UI" panose="020B0502040204020203" pitchFamily="34" charset="0"/>
              </a:rPr>
              <a:t>Compression &amp; Extraction</a:t>
            </a:r>
          </a:p>
        </p:txBody>
      </p:sp>
      <p:cxnSp>
        <p:nvCxnSpPr>
          <p:cNvPr id="14" name="Straight Connector 13"/>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280452" y="2781450"/>
            <a:ext cx="3027915" cy="2800767"/>
          </a:xfrm>
          <a:prstGeom prst="rect">
            <a:avLst/>
          </a:prstGeom>
          <a:noFill/>
        </p:spPr>
        <p:txBody>
          <a:bodyPr wrap="square" rtlCol="0">
            <a:spAutoFit/>
          </a:bodyPr>
          <a:lstStyle/>
          <a:p>
            <a:pPr algn="r"/>
            <a:r>
              <a:rPr lang="en-US" sz="2200" b="1" dirty="0">
                <a:solidFill>
                  <a:schemeClr val="accent1">
                    <a:lumMod val="50000"/>
                  </a:schemeClr>
                </a:solidFill>
                <a:latin typeface="Segoe UI" panose="020B0502040204020203" pitchFamily="34" charset="0"/>
                <a:cs typeface="Segoe UI" panose="020B0502040204020203" pitchFamily="34" charset="0"/>
              </a:rPr>
              <a:t>Having Senses for each Finger joints with high flexibility. Hearing impaired user can bend or stretch very easily from each sense to create the user’s sign</a:t>
            </a:r>
          </a:p>
        </p:txBody>
      </p:sp>
      <p:sp>
        <p:nvSpPr>
          <p:cNvPr id="17" name="Slide Number Placeholder 3"/>
          <p:cNvSpPr>
            <a:spLocks noGrp="1"/>
          </p:cNvSpPr>
          <p:nvPr>
            <p:ph type="sldNum" sz="quarter" idx="12"/>
          </p:nvPr>
        </p:nvSpPr>
        <p:spPr>
          <a:xfrm>
            <a:off x="9016077" y="6346711"/>
            <a:ext cx="2743200" cy="365125"/>
          </a:xfrm>
        </p:spPr>
        <p:txBody>
          <a:bodyPr/>
          <a:lstStyle/>
          <a:p>
            <a:fld id="{A8836232-DC50-4BBF-9BAA-E65A5D732CA8}" type="slidenum">
              <a:rPr lang="en-US" sz="2000" b="1" smtClean="0">
                <a:solidFill>
                  <a:schemeClr val="tx1"/>
                </a:solidFill>
              </a:rPr>
              <a:t>24</a:t>
            </a:fld>
            <a:endParaRPr lang="en-US" sz="2000" b="1" dirty="0">
              <a:solidFill>
                <a:schemeClr val="tx1"/>
              </a:solidFill>
            </a:endParaRPr>
          </a:p>
        </p:txBody>
      </p:sp>
      <p:sp>
        <p:nvSpPr>
          <p:cNvPr id="18" name="TextBox 17"/>
          <p:cNvSpPr txBox="1"/>
          <p:nvPr/>
        </p:nvSpPr>
        <p:spPr>
          <a:xfrm>
            <a:off x="4506264" y="6450311"/>
            <a:ext cx="3701717" cy="369332"/>
          </a:xfrm>
          <a:prstGeom prst="rect">
            <a:avLst/>
          </a:prstGeom>
          <a:noFill/>
        </p:spPr>
        <p:txBody>
          <a:bodyPr wrap="square" rtlCol="0">
            <a:spAutoFit/>
          </a:bodyPr>
          <a:lstStyle/>
          <a:p>
            <a:r>
              <a:rPr lang="en-US" b="1" dirty="0"/>
              <a:t>IT 14076176 – </a:t>
            </a:r>
            <a:r>
              <a:rPr lang="en-US" b="1" dirty="0" err="1"/>
              <a:t>A.M.O.P.Bandara</a:t>
            </a:r>
            <a:endParaRPr lang="en-US" b="1" dirty="0"/>
          </a:p>
        </p:txBody>
      </p:sp>
    </p:spTree>
    <p:extLst>
      <p:ext uri="{BB962C8B-B14F-4D97-AF65-F5344CB8AC3E}">
        <p14:creationId xmlns:p14="http://schemas.microsoft.com/office/powerpoint/2010/main" val="146809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6938" y="4181026"/>
            <a:ext cx="1105060" cy="1144037"/>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521" y="5320147"/>
            <a:ext cx="1127161" cy="1121605"/>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093" y="5310169"/>
            <a:ext cx="1105060" cy="1261806"/>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1797" y="1736333"/>
            <a:ext cx="4227696" cy="4290994"/>
          </a:xfrm>
          <a:prstGeom prst="rect">
            <a:avLst/>
          </a:prstGeom>
        </p:spPr>
      </p:pic>
      <p:sp>
        <p:nvSpPr>
          <p:cNvPr id="5" name="Rectangle 4"/>
          <p:cNvSpPr/>
          <p:nvPr/>
        </p:nvSpPr>
        <p:spPr>
          <a:xfrm>
            <a:off x="0" y="0"/>
            <a:ext cx="12192000" cy="1113972"/>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Project Overview</a:t>
            </a:r>
          </a:p>
        </p:txBody>
      </p:sp>
      <p:sp>
        <p:nvSpPr>
          <p:cNvPr id="19" name="TextBox 18"/>
          <p:cNvSpPr txBox="1"/>
          <p:nvPr/>
        </p:nvSpPr>
        <p:spPr>
          <a:xfrm>
            <a:off x="9780337" y="4669883"/>
            <a:ext cx="1000401" cy="430887"/>
          </a:xfrm>
          <a:prstGeom prst="rect">
            <a:avLst/>
          </a:prstGeom>
          <a:noFill/>
        </p:spPr>
        <p:txBody>
          <a:bodyPr wrap="square" rtlCol="0">
            <a:spAutoFit/>
          </a:bodyPr>
          <a:lstStyle/>
          <a:p>
            <a:pPr algn="ctr"/>
            <a:r>
              <a:rPr lang="en-US" sz="1100" b="1" dirty="0">
                <a:solidFill>
                  <a:schemeClr val="accent1">
                    <a:lumMod val="50000"/>
                  </a:schemeClr>
                </a:solidFill>
                <a:latin typeface="Segoe UI" panose="020B0502040204020203" pitchFamily="34" charset="0"/>
                <a:cs typeface="Segoe UI" panose="020B0502040204020203" pitchFamily="34" charset="0"/>
              </a:rPr>
              <a:t>2D Model Creation</a:t>
            </a:r>
          </a:p>
        </p:txBody>
      </p:sp>
      <p:sp>
        <p:nvSpPr>
          <p:cNvPr id="29" name="TextBox 28"/>
          <p:cNvSpPr txBox="1"/>
          <p:nvPr/>
        </p:nvSpPr>
        <p:spPr>
          <a:xfrm>
            <a:off x="10097496" y="5437141"/>
            <a:ext cx="2229695" cy="600164"/>
          </a:xfrm>
          <a:prstGeom prst="rect">
            <a:avLst/>
          </a:prstGeom>
          <a:noFill/>
        </p:spPr>
        <p:txBody>
          <a:bodyPr wrap="square" rtlCol="0">
            <a:spAutoFit/>
          </a:bodyPr>
          <a:lstStyle/>
          <a:p>
            <a:pPr algn="ctr"/>
            <a:r>
              <a:rPr lang="en-US" sz="1100" b="1" dirty="0">
                <a:solidFill>
                  <a:srgbClr val="292929"/>
                </a:solidFill>
                <a:latin typeface="Segoe UI" panose="020B0502040204020203" pitchFamily="34" charset="0"/>
                <a:cs typeface="Segoe UI" panose="020B0502040204020203" pitchFamily="34" charset="0"/>
              </a:rPr>
              <a:t>Voice </a:t>
            </a:r>
          </a:p>
          <a:p>
            <a:pPr algn="ctr"/>
            <a:r>
              <a:rPr lang="en-US" sz="1100" b="1" dirty="0">
                <a:solidFill>
                  <a:srgbClr val="292929"/>
                </a:solidFill>
                <a:latin typeface="Segoe UI" panose="020B0502040204020203" pitchFamily="34" charset="0"/>
                <a:cs typeface="Segoe UI" panose="020B0502040204020203" pitchFamily="34" charset="0"/>
              </a:rPr>
              <a:t>Recognition </a:t>
            </a:r>
          </a:p>
          <a:p>
            <a:pPr algn="ctr"/>
            <a:r>
              <a:rPr lang="en-US" sz="1100" b="1" dirty="0">
                <a:solidFill>
                  <a:srgbClr val="292929"/>
                </a:solidFill>
                <a:latin typeface="Segoe UI" panose="020B0502040204020203" pitchFamily="34" charset="0"/>
                <a:cs typeface="Segoe UI" panose="020B0502040204020203" pitchFamily="34" charset="0"/>
              </a:rPr>
              <a:t>Module</a:t>
            </a:r>
          </a:p>
        </p:txBody>
      </p:sp>
      <p:sp>
        <p:nvSpPr>
          <p:cNvPr id="33" name="TextBox 32"/>
          <p:cNvSpPr txBox="1"/>
          <p:nvPr/>
        </p:nvSpPr>
        <p:spPr>
          <a:xfrm>
            <a:off x="9526652" y="5427163"/>
            <a:ext cx="1169501" cy="600164"/>
          </a:xfrm>
          <a:prstGeom prst="rect">
            <a:avLst/>
          </a:prstGeom>
          <a:noFill/>
        </p:spPr>
        <p:txBody>
          <a:bodyPr wrap="square" rtlCol="0">
            <a:spAutoFit/>
          </a:bodyPr>
          <a:lstStyle/>
          <a:p>
            <a:pPr algn="ctr"/>
            <a:r>
              <a:rPr lang="en-US" sz="1100" b="1" dirty="0">
                <a:solidFill>
                  <a:srgbClr val="990000"/>
                </a:solidFill>
                <a:latin typeface="Segoe UI" panose="020B0502040204020203" pitchFamily="34" charset="0"/>
                <a:cs typeface="Segoe UI" panose="020B0502040204020203" pitchFamily="34" charset="0"/>
              </a:rPr>
              <a:t>GIF Compression &amp; Extraction</a:t>
            </a:r>
          </a:p>
        </p:txBody>
      </p:sp>
      <p:cxnSp>
        <p:nvCxnSpPr>
          <p:cNvPr id="14" name="Straight Connector 13"/>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041969" y="2749865"/>
            <a:ext cx="2425148" cy="2862322"/>
          </a:xfrm>
          <a:prstGeom prst="rect">
            <a:avLst/>
          </a:prstGeom>
          <a:noFill/>
        </p:spPr>
        <p:txBody>
          <a:bodyPr wrap="square" rtlCol="0">
            <a:spAutoFit/>
          </a:bodyPr>
          <a:lstStyle/>
          <a:p>
            <a:r>
              <a:rPr lang="en-US" sz="2200" b="1" dirty="0">
                <a:solidFill>
                  <a:schemeClr val="bg2"/>
                </a:solidFill>
                <a:latin typeface="Segoe UI" panose="020B0502040204020203" pitchFamily="34" charset="0"/>
                <a:cs typeface="Segoe UI" panose="020B0502040204020203" pitchFamily="34" charset="0"/>
              </a:rPr>
              <a:t>Text input by the user is sent to a module which tries to recognize word by word through </a:t>
            </a:r>
            <a:r>
              <a:rPr lang="en-US" sz="2400" b="1" dirty="0">
                <a:solidFill>
                  <a:schemeClr val="bg2"/>
                </a:solidFill>
                <a:latin typeface="Segoe UI" panose="020B0502040204020203" pitchFamily="34" charset="0"/>
                <a:cs typeface="Segoe UI" panose="020B0502040204020203" pitchFamily="34" charset="0"/>
              </a:rPr>
              <a:t>Semantic Analysis</a:t>
            </a:r>
            <a:r>
              <a:rPr lang="en-US" sz="2200" b="1" dirty="0">
                <a:solidFill>
                  <a:schemeClr val="bg2"/>
                </a:solidFill>
                <a:latin typeface="Segoe UI" panose="020B0502040204020203" pitchFamily="34" charset="0"/>
                <a:cs typeface="Segoe UI" panose="020B0502040204020203" pitchFamily="34" charset="0"/>
              </a:rPr>
              <a:t>.</a:t>
            </a:r>
          </a:p>
        </p:txBody>
      </p:sp>
      <p:sp>
        <p:nvSpPr>
          <p:cNvPr id="20" name="TextBox 19"/>
          <p:cNvSpPr txBox="1"/>
          <p:nvPr/>
        </p:nvSpPr>
        <p:spPr>
          <a:xfrm>
            <a:off x="219017" y="1343630"/>
            <a:ext cx="4061436" cy="646331"/>
          </a:xfrm>
          <a:prstGeom prst="rect">
            <a:avLst/>
          </a:prstGeom>
          <a:noFill/>
        </p:spPr>
        <p:txBody>
          <a:bodyPr wrap="square" rtlCol="0">
            <a:spAutoFit/>
          </a:bodyPr>
          <a:lstStyle/>
          <a:p>
            <a:r>
              <a:rPr lang="en-US" sz="3600" dirty="0">
                <a:solidFill>
                  <a:schemeClr val="accent2">
                    <a:lumMod val="75000"/>
                  </a:schemeClr>
                </a:solidFill>
                <a:latin typeface="Segoe UI" panose="020B0502040204020203" pitchFamily="34" charset="0"/>
                <a:cs typeface="Segoe UI" panose="020B0502040204020203" pitchFamily="34" charset="0"/>
              </a:rPr>
              <a:t>Text Conversion</a:t>
            </a:r>
          </a:p>
        </p:txBody>
      </p:sp>
      <p:sp>
        <p:nvSpPr>
          <p:cNvPr id="21" name="Slide Number Placeholder 1"/>
          <p:cNvSpPr txBox="1">
            <a:spLocks/>
          </p:cNvSpPr>
          <p:nvPr/>
        </p:nvSpPr>
        <p:spPr>
          <a:xfrm>
            <a:off x="9121949" y="636274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836232-DC50-4BBF-9BAA-E65A5D732CA8}" type="slidenum">
              <a:rPr lang="en-US" sz="2000" b="1" smtClean="0">
                <a:solidFill>
                  <a:schemeClr val="tx1"/>
                </a:solidFill>
              </a:rPr>
              <a:pPr/>
              <a:t>25</a:t>
            </a:fld>
            <a:endParaRPr lang="en-US" sz="2000" b="1" dirty="0">
              <a:solidFill>
                <a:schemeClr val="tx1"/>
              </a:solidFill>
            </a:endParaRPr>
          </a:p>
        </p:txBody>
      </p:sp>
      <p:sp>
        <p:nvSpPr>
          <p:cNvPr id="22" name="TextBox 21"/>
          <p:cNvSpPr txBox="1"/>
          <p:nvPr/>
        </p:nvSpPr>
        <p:spPr>
          <a:xfrm>
            <a:off x="4574773" y="6488668"/>
            <a:ext cx="3378180" cy="369332"/>
          </a:xfrm>
          <a:prstGeom prst="rect">
            <a:avLst/>
          </a:prstGeom>
          <a:noFill/>
        </p:spPr>
        <p:txBody>
          <a:bodyPr wrap="square" rtlCol="0">
            <a:spAutoFit/>
          </a:bodyPr>
          <a:lstStyle/>
          <a:p>
            <a:r>
              <a:rPr lang="en-US" b="1" dirty="0"/>
              <a:t>IT 14106866 – W.Shenali Tissera</a:t>
            </a:r>
          </a:p>
        </p:txBody>
      </p:sp>
    </p:spTree>
    <p:extLst>
      <p:ext uri="{BB962C8B-B14F-4D97-AF65-F5344CB8AC3E}">
        <p14:creationId xmlns:p14="http://schemas.microsoft.com/office/powerpoint/2010/main" val="3265176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6938" y="4181026"/>
            <a:ext cx="1105060" cy="1144037"/>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442" y="2108902"/>
            <a:ext cx="4376912" cy="4355338"/>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1093" y="5310169"/>
            <a:ext cx="1105060" cy="1261806"/>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8521" y="4181834"/>
            <a:ext cx="1127161" cy="1144037"/>
          </a:xfrm>
          <a:prstGeom prst="rect">
            <a:avLst/>
          </a:prstGeom>
        </p:spPr>
      </p:pic>
      <p:sp>
        <p:nvSpPr>
          <p:cNvPr id="5" name="Rectangle 4"/>
          <p:cNvSpPr/>
          <p:nvPr/>
        </p:nvSpPr>
        <p:spPr>
          <a:xfrm>
            <a:off x="0" y="0"/>
            <a:ext cx="12192000" cy="1113972"/>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Project Overview</a:t>
            </a:r>
          </a:p>
        </p:txBody>
      </p:sp>
      <p:sp>
        <p:nvSpPr>
          <p:cNvPr id="19" name="TextBox 18"/>
          <p:cNvSpPr txBox="1"/>
          <p:nvPr/>
        </p:nvSpPr>
        <p:spPr>
          <a:xfrm>
            <a:off x="9780337" y="4669883"/>
            <a:ext cx="1000401" cy="430887"/>
          </a:xfrm>
          <a:prstGeom prst="rect">
            <a:avLst/>
          </a:prstGeom>
          <a:noFill/>
        </p:spPr>
        <p:txBody>
          <a:bodyPr wrap="square" rtlCol="0">
            <a:spAutoFit/>
          </a:bodyPr>
          <a:lstStyle/>
          <a:p>
            <a:pPr algn="ctr"/>
            <a:r>
              <a:rPr lang="en-US" sz="1100" b="1" dirty="0">
                <a:solidFill>
                  <a:schemeClr val="accent1">
                    <a:lumMod val="50000"/>
                  </a:schemeClr>
                </a:solidFill>
                <a:latin typeface="Segoe UI" panose="020B0502040204020203" pitchFamily="34" charset="0"/>
                <a:cs typeface="Segoe UI" panose="020B0502040204020203" pitchFamily="34" charset="0"/>
              </a:rPr>
              <a:t>2D Model creation</a:t>
            </a:r>
          </a:p>
        </p:txBody>
      </p:sp>
      <p:sp>
        <p:nvSpPr>
          <p:cNvPr id="31" name="TextBox 30"/>
          <p:cNvSpPr txBox="1"/>
          <p:nvPr/>
        </p:nvSpPr>
        <p:spPr>
          <a:xfrm>
            <a:off x="10620444" y="4654465"/>
            <a:ext cx="1183800" cy="430887"/>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Text Conversion</a:t>
            </a:r>
          </a:p>
        </p:txBody>
      </p:sp>
      <p:sp>
        <p:nvSpPr>
          <p:cNvPr id="33" name="TextBox 32"/>
          <p:cNvSpPr txBox="1"/>
          <p:nvPr/>
        </p:nvSpPr>
        <p:spPr>
          <a:xfrm>
            <a:off x="9526652" y="5427163"/>
            <a:ext cx="1169501" cy="600164"/>
          </a:xfrm>
          <a:prstGeom prst="rect">
            <a:avLst/>
          </a:prstGeom>
          <a:noFill/>
        </p:spPr>
        <p:txBody>
          <a:bodyPr wrap="square" rtlCol="0">
            <a:spAutoFit/>
          </a:bodyPr>
          <a:lstStyle/>
          <a:p>
            <a:pPr algn="ctr"/>
            <a:r>
              <a:rPr lang="en-US" sz="1100" b="1" dirty="0">
                <a:solidFill>
                  <a:srgbClr val="990000"/>
                </a:solidFill>
                <a:latin typeface="Segoe UI" panose="020B0502040204020203" pitchFamily="34" charset="0"/>
                <a:cs typeface="Segoe UI" panose="020B0502040204020203" pitchFamily="34" charset="0"/>
              </a:rPr>
              <a:t>GIF Compression &amp; Extraction</a:t>
            </a:r>
          </a:p>
        </p:txBody>
      </p:sp>
      <p:sp>
        <p:nvSpPr>
          <p:cNvPr id="43" name="Slide Number Placeholder 42"/>
          <p:cNvSpPr>
            <a:spLocks noGrp="1"/>
          </p:cNvSpPr>
          <p:nvPr>
            <p:ph type="sldNum" sz="quarter" idx="12"/>
          </p:nvPr>
        </p:nvSpPr>
        <p:spPr/>
        <p:txBody>
          <a:bodyPr/>
          <a:lstStyle/>
          <a:p>
            <a:fld id="{A8836232-DC50-4BBF-9BAA-E65A5D732CA8}" type="slidenum">
              <a:rPr lang="en-US" sz="2000" b="1" smtClean="0">
                <a:solidFill>
                  <a:schemeClr val="tx1"/>
                </a:solidFill>
              </a:rPr>
              <a:t>26</a:t>
            </a:fld>
            <a:endParaRPr lang="en-US" sz="2000" b="1" dirty="0">
              <a:solidFill>
                <a:schemeClr val="tx1"/>
              </a:solidFill>
            </a:endParaRPr>
          </a:p>
        </p:txBody>
      </p:sp>
      <p:sp>
        <p:nvSpPr>
          <p:cNvPr id="13" name="TextBox 12"/>
          <p:cNvSpPr txBox="1"/>
          <p:nvPr/>
        </p:nvSpPr>
        <p:spPr>
          <a:xfrm>
            <a:off x="4662636" y="6414087"/>
            <a:ext cx="3457718" cy="369332"/>
          </a:xfrm>
          <a:prstGeom prst="rect">
            <a:avLst/>
          </a:prstGeom>
          <a:noFill/>
        </p:spPr>
        <p:txBody>
          <a:bodyPr wrap="square" rtlCol="0">
            <a:spAutoFit/>
          </a:bodyPr>
          <a:lstStyle/>
          <a:p>
            <a:r>
              <a:rPr lang="en-US" b="1" dirty="0"/>
              <a:t>IT 14029264 – </a:t>
            </a:r>
            <a:r>
              <a:rPr lang="en-US" b="1" dirty="0" err="1"/>
              <a:t>S.Y.M.Perera</a:t>
            </a:r>
            <a:endParaRPr lang="en-US" b="1" dirty="0"/>
          </a:p>
        </p:txBody>
      </p:sp>
      <p:cxnSp>
        <p:nvCxnSpPr>
          <p:cNvPr id="14" name="Straight Connector 13"/>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92491" y="2239446"/>
            <a:ext cx="3202708" cy="3816429"/>
          </a:xfrm>
          <a:prstGeom prst="rect">
            <a:avLst/>
          </a:prstGeom>
          <a:noFill/>
        </p:spPr>
        <p:txBody>
          <a:bodyPr wrap="square" rtlCol="0">
            <a:spAutoFit/>
          </a:bodyPr>
          <a:lstStyle/>
          <a:p>
            <a:r>
              <a:rPr lang="en-US" sz="2200" b="1" dirty="0">
                <a:solidFill>
                  <a:srgbClr val="830368"/>
                </a:solidFill>
                <a:latin typeface="Segoe UI" panose="020B0502040204020203" pitchFamily="34" charset="0"/>
                <a:cs typeface="Segoe UI" panose="020B0502040204020203" pitchFamily="34" charset="0"/>
              </a:rPr>
              <a:t>Automatic Speech Recognition will recognize the words from the given speech. Spoken words are analyzed by a Spoken Language Understanding. Use of text-to-speech synthesis (TTS) module</a:t>
            </a:r>
          </a:p>
        </p:txBody>
      </p:sp>
      <p:sp>
        <p:nvSpPr>
          <p:cNvPr id="18" name="TextBox 17"/>
          <p:cNvSpPr txBox="1"/>
          <p:nvPr/>
        </p:nvSpPr>
        <p:spPr>
          <a:xfrm>
            <a:off x="219016" y="1343630"/>
            <a:ext cx="5909068" cy="646331"/>
          </a:xfrm>
          <a:prstGeom prst="rect">
            <a:avLst/>
          </a:prstGeom>
          <a:noFill/>
        </p:spPr>
        <p:txBody>
          <a:bodyPr wrap="square" rtlCol="0">
            <a:spAutoFit/>
          </a:bodyPr>
          <a:lstStyle/>
          <a:p>
            <a:r>
              <a:rPr lang="en-US" sz="3600" dirty="0">
                <a:solidFill>
                  <a:schemeClr val="accent2">
                    <a:lumMod val="75000"/>
                  </a:schemeClr>
                </a:solidFill>
                <a:latin typeface="Segoe UI" panose="020B0502040204020203" pitchFamily="34" charset="0"/>
                <a:cs typeface="Segoe UI" panose="020B0502040204020203" pitchFamily="34" charset="0"/>
              </a:rPr>
              <a:t>Voice  Recognition Module</a:t>
            </a:r>
          </a:p>
        </p:txBody>
      </p:sp>
    </p:spTree>
    <p:extLst>
      <p:ext uri="{BB962C8B-B14F-4D97-AF65-F5344CB8AC3E}">
        <p14:creationId xmlns:p14="http://schemas.microsoft.com/office/powerpoint/2010/main" val="367361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6938" y="4181026"/>
            <a:ext cx="1105060" cy="1144037"/>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521" y="5320147"/>
            <a:ext cx="1127161" cy="1121605"/>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520" y="2192435"/>
            <a:ext cx="3841757" cy="4386686"/>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8521" y="4181834"/>
            <a:ext cx="1127161" cy="1144037"/>
          </a:xfrm>
          <a:prstGeom prst="rect">
            <a:avLst/>
          </a:prstGeom>
        </p:spPr>
      </p:pic>
      <p:sp>
        <p:nvSpPr>
          <p:cNvPr id="5" name="Rectangle 4"/>
          <p:cNvSpPr/>
          <p:nvPr/>
        </p:nvSpPr>
        <p:spPr>
          <a:xfrm>
            <a:off x="0" y="0"/>
            <a:ext cx="12192000" cy="1113972"/>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Project Overview</a:t>
            </a:r>
          </a:p>
        </p:txBody>
      </p:sp>
      <p:sp>
        <p:nvSpPr>
          <p:cNvPr id="19" name="TextBox 18"/>
          <p:cNvSpPr txBox="1"/>
          <p:nvPr/>
        </p:nvSpPr>
        <p:spPr>
          <a:xfrm>
            <a:off x="9780337" y="4669883"/>
            <a:ext cx="1000401" cy="430887"/>
          </a:xfrm>
          <a:prstGeom prst="rect">
            <a:avLst/>
          </a:prstGeom>
          <a:noFill/>
        </p:spPr>
        <p:txBody>
          <a:bodyPr wrap="square" rtlCol="0">
            <a:spAutoFit/>
          </a:bodyPr>
          <a:lstStyle/>
          <a:p>
            <a:pPr algn="ctr"/>
            <a:r>
              <a:rPr lang="en-US" sz="1100" b="1" dirty="0">
                <a:solidFill>
                  <a:schemeClr val="accent1">
                    <a:lumMod val="50000"/>
                  </a:schemeClr>
                </a:solidFill>
                <a:latin typeface="Segoe UI" panose="020B0502040204020203" pitchFamily="34" charset="0"/>
                <a:cs typeface="Segoe UI" panose="020B0502040204020203" pitchFamily="34" charset="0"/>
              </a:rPr>
              <a:t>2D Model creation</a:t>
            </a:r>
          </a:p>
        </p:txBody>
      </p:sp>
      <p:sp>
        <p:nvSpPr>
          <p:cNvPr id="29" name="TextBox 28"/>
          <p:cNvSpPr txBox="1"/>
          <p:nvPr/>
        </p:nvSpPr>
        <p:spPr>
          <a:xfrm>
            <a:off x="10097496" y="5437141"/>
            <a:ext cx="2229695" cy="600164"/>
          </a:xfrm>
          <a:prstGeom prst="rect">
            <a:avLst/>
          </a:prstGeom>
          <a:noFill/>
        </p:spPr>
        <p:txBody>
          <a:bodyPr wrap="square" rtlCol="0">
            <a:spAutoFit/>
          </a:bodyPr>
          <a:lstStyle/>
          <a:p>
            <a:pPr algn="ctr"/>
            <a:r>
              <a:rPr lang="en-US" sz="1100" b="1" dirty="0">
                <a:solidFill>
                  <a:srgbClr val="292929"/>
                </a:solidFill>
                <a:latin typeface="Segoe UI" panose="020B0502040204020203" pitchFamily="34" charset="0"/>
                <a:cs typeface="Segoe UI" panose="020B0502040204020203" pitchFamily="34" charset="0"/>
              </a:rPr>
              <a:t>Voice </a:t>
            </a:r>
          </a:p>
          <a:p>
            <a:pPr algn="ctr"/>
            <a:r>
              <a:rPr lang="en-US" sz="1100" b="1" dirty="0">
                <a:solidFill>
                  <a:srgbClr val="292929"/>
                </a:solidFill>
                <a:latin typeface="Segoe UI" panose="020B0502040204020203" pitchFamily="34" charset="0"/>
                <a:cs typeface="Segoe UI" panose="020B0502040204020203" pitchFamily="34" charset="0"/>
              </a:rPr>
              <a:t>Recognition </a:t>
            </a:r>
          </a:p>
          <a:p>
            <a:pPr algn="ctr"/>
            <a:r>
              <a:rPr lang="en-US" sz="1100" b="1" dirty="0">
                <a:solidFill>
                  <a:srgbClr val="292929"/>
                </a:solidFill>
                <a:latin typeface="Segoe UI" panose="020B0502040204020203" pitchFamily="34" charset="0"/>
                <a:cs typeface="Segoe UI" panose="020B0502040204020203" pitchFamily="34" charset="0"/>
              </a:rPr>
              <a:t>Module</a:t>
            </a:r>
          </a:p>
        </p:txBody>
      </p:sp>
      <p:sp>
        <p:nvSpPr>
          <p:cNvPr id="31" name="TextBox 30"/>
          <p:cNvSpPr txBox="1"/>
          <p:nvPr/>
        </p:nvSpPr>
        <p:spPr>
          <a:xfrm>
            <a:off x="10620444" y="4654465"/>
            <a:ext cx="1183800" cy="430887"/>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Text Conversion</a:t>
            </a:r>
          </a:p>
        </p:txBody>
      </p:sp>
      <p:sp>
        <p:nvSpPr>
          <p:cNvPr id="43" name="Slide Number Placeholder 42"/>
          <p:cNvSpPr>
            <a:spLocks noGrp="1"/>
          </p:cNvSpPr>
          <p:nvPr>
            <p:ph type="sldNum" sz="quarter" idx="12"/>
          </p:nvPr>
        </p:nvSpPr>
        <p:spPr/>
        <p:txBody>
          <a:bodyPr/>
          <a:lstStyle/>
          <a:p>
            <a:fld id="{A8836232-DC50-4BBF-9BAA-E65A5D732CA8}" type="slidenum">
              <a:rPr lang="en-US" sz="2000" b="1" smtClean="0">
                <a:solidFill>
                  <a:schemeClr val="tx1"/>
                </a:solidFill>
              </a:rPr>
              <a:t>27</a:t>
            </a:fld>
            <a:endParaRPr lang="en-US" sz="2000" b="1" dirty="0">
              <a:solidFill>
                <a:schemeClr val="tx1"/>
              </a:solidFill>
            </a:endParaRPr>
          </a:p>
        </p:txBody>
      </p:sp>
      <p:sp>
        <p:nvSpPr>
          <p:cNvPr id="13" name="TextBox 12"/>
          <p:cNvSpPr txBox="1"/>
          <p:nvPr/>
        </p:nvSpPr>
        <p:spPr>
          <a:xfrm>
            <a:off x="4612712" y="6504267"/>
            <a:ext cx="3078286" cy="369332"/>
          </a:xfrm>
          <a:prstGeom prst="rect">
            <a:avLst/>
          </a:prstGeom>
          <a:noFill/>
        </p:spPr>
        <p:txBody>
          <a:bodyPr wrap="square" rtlCol="0">
            <a:spAutoFit/>
          </a:bodyPr>
          <a:lstStyle/>
          <a:p>
            <a:r>
              <a:rPr lang="en-US" b="1" dirty="0"/>
              <a:t>IT 14114618 – J.P.C.N. Jayalath</a:t>
            </a:r>
          </a:p>
        </p:txBody>
      </p:sp>
      <p:cxnSp>
        <p:nvCxnSpPr>
          <p:cNvPr id="14" name="Straight Connector 13"/>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34546" y="2300003"/>
            <a:ext cx="3202708" cy="2800767"/>
          </a:xfrm>
          <a:prstGeom prst="rect">
            <a:avLst/>
          </a:prstGeom>
          <a:noFill/>
        </p:spPr>
        <p:txBody>
          <a:bodyPr wrap="square" rtlCol="0">
            <a:spAutoFit/>
          </a:bodyPr>
          <a:lstStyle/>
          <a:p>
            <a:pPr algn="ctr"/>
            <a:r>
              <a:rPr lang="en-US" sz="2200" b="1" dirty="0">
                <a:solidFill>
                  <a:schemeClr val="bg1"/>
                </a:solidFill>
                <a:latin typeface="Segoe UI" panose="020B0502040204020203" pitchFamily="34" charset="0"/>
                <a:cs typeface="Segoe UI" panose="020B0502040204020203" pitchFamily="34" charset="0"/>
              </a:rPr>
              <a:t>GIF files are send through the networks by compressing. The “GZIP Compression Algorithm” is used for the compression &amp; output GIF is deliver under decompression</a:t>
            </a:r>
          </a:p>
        </p:txBody>
      </p:sp>
      <p:sp>
        <p:nvSpPr>
          <p:cNvPr id="17" name="TextBox 16"/>
          <p:cNvSpPr txBox="1"/>
          <p:nvPr/>
        </p:nvSpPr>
        <p:spPr>
          <a:xfrm>
            <a:off x="219016" y="1343630"/>
            <a:ext cx="6518237" cy="646331"/>
          </a:xfrm>
          <a:prstGeom prst="rect">
            <a:avLst/>
          </a:prstGeom>
          <a:noFill/>
        </p:spPr>
        <p:txBody>
          <a:bodyPr wrap="square" rtlCol="0">
            <a:spAutoFit/>
          </a:bodyPr>
          <a:lstStyle/>
          <a:p>
            <a:r>
              <a:rPr lang="en-US" sz="3600" dirty="0">
                <a:solidFill>
                  <a:schemeClr val="accent2">
                    <a:lumMod val="75000"/>
                  </a:schemeClr>
                </a:solidFill>
                <a:latin typeface="Segoe UI" panose="020B0502040204020203" pitchFamily="34" charset="0"/>
                <a:cs typeface="Segoe UI" panose="020B0502040204020203" pitchFamily="34" charset="0"/>
              </a:rPr>
              <a:t>GIF Compression &amp; Extraction</a:t>
            </a:r>
          </a:p>
        </p:txBody>
      </p:sp>
    </p:spTree>
    <p:extLst>
      <p:ext uri="{BB962C8B-B14F-4D97-AF65-F5344CB8AC3E}">
        <p14:creationId xmlns:p14="http://schemas.microsoft.com/office/powerpoint/2010/main" val="2943222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183379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19724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6069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414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Individual Contribution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784" y="1500489"/>
            <a:ext cx="978685" cy="976360"/>
          </a:xfrm>
          <a:prstGeom prst="rect">
            <a:avLst/>
          </a:prstGeom>
        </p:spPr>
      </p:pic>
      <p:sp>
        <p:nvSpPr>
          <p:cNvPr id="11" name="Rectangle 10"/>
          <p:cNvSpPr/>
          <p:nvPr/>
        </p:nvSpPr>
        <p:spPr>
          <a:xfrm>
            <a:off x="1919569" y="5330776"/>
            <a:ext cx="1491113"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IT14076176</a:t>
            </a:r>
            <a:endParaRPr lang="en-US" sz="2000" b="0" cap="none" spc="0" dirty="0">
              <a:ln w="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635292" y="5782382"/>
            <a:ext cx="2059666"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A.M.O.P. Bandara</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586" y="1466945"/>
            <a:ext cx="1005147" cy="100514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1963" y="1500489"/>
            <a:ext cx="991427" cy="991427"/>
          </a:xfrm>
          <a:prstGeom prst="rect">
            <a:avLst/>
          </a:prstGeom>
          <a:ln w="41275">
            <a:solidFill>
              <a:schemeClr val="bg1">
                <a:alpha val="0"/>
              </a:schemeClr>
            </a:solidFill>
          </a:ln>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513" y="1485421"/>
            <a:ext cx="1007362" cy="1006495"/>
          </a:xfrm>
          <a:prstGeom prst="rect">
            <a:avLst/>
          </a:prstGeom>
        </p:spPr>
      </p:pic>
      <p:sp>
        <p:nvSpPr>
          <p:cNvPr id="31" name="Rectangle 30"/>
          <p:cNvSpPr/>
          <p:nvPr/>
        </p:nvSpPr>
        <p:spPr>
          <a:xfrm>
            <a:off x="4335087" y="5331284"/>
            <a:ext cx="1491113"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IT14106866</a:t>
            </a:r>
          </a:p>
        </p:txBody>
      </p:sp>
      <p:sp>
        <p:nvSpPr>
          <p:cNvPr id="32" name="Rectangle 31"/>
          <p:cNvSpPr/>
          <p:nvPr/>
        </p:nvSpPr>
        <p:spPr>
          <a:xfrm>
            <a:off x="4335087" y="5782382"/>
            <a:ext cx="1462131"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W.S. </a:t>
            </a:r>
            <a:r>
              <a:rPr lang="en-US" sz="2000" b="1" dirty="0" err="1">
                <a:ln w="0"/>
                <a:solidFill>
                  <a:schemeClr val="bg1"/>
                </a:solidFill>
                <a:latin typeface="Segoe UI Semilight" panose="020B0402040204020203" pitchFamily="34" charset="0"/>
                <a:cs typeface="Segoe UI Semilight" panose="020B0402040204020203" pitchFamily="34" charset="0"/>
              </a:rPr>
              <a:t>Tissera</a:t>
            </a:r>
            <a:endParaRPr lang="en-US" sz="2000" b="1" dirty="0">
              <a:ln w="0"/>
              <a:solidFill>
                <a:schemeClr val="bg1"/>
              </a:solidFill>
              <a:latin typeface="Segoe UI Semilight" panose="020B0402040204020203" pitchFamily="34" charset="0"/>
              <a:cs typeface="Segoe UI Semilight" panose="020B0402040204020203" pitchFamily="34" charset="0"/>
            </a:endParaRPr>
          </a:p>
        </p:txBody>
      </p:sp>
      <p:sp>
        <p:nvSpPr>
          <p:cNvPr id="33" name="Rectangle 32"/>
          <p:cNvSpPr/>
          <p:nvPr/>
        </p:nvSpPr>
        <p:spPr>
          <a:xfrm>
            <a:off x="6648716" y="5330776"/>
            <a:ext cx="1491114"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IT14114618</a:t>
            </a:r>
          </a:p>
        </p:txBody>
      </p:sp>
      <p:sp>
        <p:nvSpPr>
          <p:cNvPr id="34" name="Rectangle 33"/>
          <p:cNvSpPr/>
          <p:nvPr/>
        </p:nvSpPr>
        <p:spPr>
          <a:xfrm>
            <a:off x="6524381" y="5760312"/>
            <a:ext cx="1815626"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J.P.C.N Jayalath</a:t>
            </a:r>
          </a:p>
        </p:txBody>
      </p:sp>
      <p:sp>
        <p:nvSpPr>
          <p:cNvPr id="35" name="Rectangle 34"/>
          <p:cNvSpPr/>
          <p:nvPr/>
        </p:nvSpPr>
        <p:spPr>
          <a:xfrm>
            <a:off x="9064234" y="5337466"/>
            <a:ext cx="1491114" cy="707886"/>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IT14029264</a:t>
            </a:r>
          </a:p>
          <a:p>
            <a:pPr algn="ctr"/>
            <a:endParaRPr lang="en-US" sz="2000" dirty="0">
              <a:ln w="0"/>
              <a:solidFill>
                <a:schemeClr val="bg1"/>
              </a:solidFill>
              <a:latin typeface="Segoe UI" panose="020B0502040204020203" pitchFamily="34" charset="0"/>
              <a:cs typeface="Segoe UI" panose="020B0502040204020203" pitchFamily="34" charset="0"/>
            </a:endParaRPr>
          </a:p>
        </p:txBody>
      </p:sp>
      <p:sp>
        <p:nvSpPr>
          <p:cNvPr id="36" name="Rectangle 35"/>
          <p:cNvSpPr/>
          <p:nvPr/>
        </p:nvSpPr>
        <p:spPr>
          <a:xfrm>
            <a:off x="9054289" y="5767002"/>
            <a:ext cx="1586845"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S.Y.M. </a:t>
            </a:r>
            <a:r>
              <a:rPr lang="en-US" sz="2000" b="1" dirty="0" err="1">
                <a:ln w="0"/>
                <a:solidFill>
                  <a:schemeClr val="bg1"/>
                </a:solidFill>
                <a:latin typeface="Segoe UI Semilight" panose="020B0402040204020203" pitchFamily="34" charset="0"/>
                <a:cs typeface="Segoe UI Semilight" panose="020B0402040204020203" pitchFamily="34" charset="0"/>
              </a:rPr>
              <a:t>Perera</a:t>
            </a:r>
            <a:endParaRPr lang="en-US" sz="2000" b="1" dirty="0">
              <a:ln w="0"/>
              <a:solidFill>
                <a:schemeClr val="bg1"/>
              </a:solidFill>
              <a:latin typeface="Segoe UI Semilight" panose="020B0402040204020203" pitchFamily="34" charset="0"/>
              <a:cs typeface="Segoe UI Semilight" panose="020B0402040204020203" pitchFamily="34" charset="0"/>
            </a:endParaRPr>
          </a:p>
        </p:txBody>
      </p:sp>
      <p:sp>
        <p:nvSpPr>
          <p:cNvPr id="3" name="TextBox 2"/>
          <p:cNvSpPr txBox="1"/>
          <p:nvPr/>
        </p:nvSpPr>
        <p:spPr>
          <a:xfrm>
            <a:off x="1956036" y="3023104"/>
            <a:ext cx="1479384" cy="1477328"/>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2D Model Creation</a:t>
            </a:r>
          </a:p>
          <a:p>
            <a:pPr algn="ctr"/>
            <a:endParaRPr lang="en-US" dirty="0"/>
          </a:p>
        </p:txBody>
      </p:sp>
      <p:sp>
        <p:nvSpPr>
          <p:cNvPr id="37" name="TextBox 36"/>
          <p:cNvSpPr txBox="1"/>
          <p:nvPr/>
        </p:nvSpPr>
        <p:spPr>
          <a:xfrm>
            <a:off x="4147930" y="3046139"/>
            <a:ext cx="1806957" cy="1107996"/>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Text Conversion</a:t>
            </a:r>
          </a:p>
          <a:p>
            <a:pPr algn="ctr"/>
            <a:endParaRPr lang="en-US" dirty="0"/>
          </a:p>
        </p:txBody>
      </p:sp>
      <p:sp>
        <p:nvSpPr>
          <p:cNvPr id="38" name="TextBox 37"/>
          <p:cNvSpPr txBox="1"/>
          <p:nvPr/>
        </p:nvSpPr>
        <p:spPr>
          <a:xfrm>
            <a:off x="6560694" y="3046139"/>
            <a:ext cx="1779314" cy="1846659"/>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GIF Compress &amp; </a:t>
            </a:r>
          </a:p>
          <a:p>
            <a:pPr algn="ctr"/>
            <a:r>
              <a:rPr lang="en-US" sz="2400" b="1" dirty="0">
                <a:solidFill>
                  <a:srgbClr val="830368"/>
                </a:solidFill>
                <a:latin typeface="Segoe UI" panose="020B0502040204020203" pitchFamily="34" charset="0"/>
                <a:cs typeface="Segoe UI" panose="020B0502040204020203" pitchFamily="34" charset="0"/>
              </a:rPr>
              <a:t>Extract</a:t>
            </a:r>
          </a:p>
          <a:p>
            <a:pPr algn="ctr"/>
            <a:endParaRPr lang="en-US" dirty="0"/>
          </a:p>
        </p:txBody>
      </p:sp>
      <p:sp>
        <p:nvSpPr>
          <p:cNvPr id="39" name="TextBox 38"/>
          <p:cNvSpPr txBox="1"/>
          <p:nvPr/>
        </p:nvSpPr>
        <p:spPr>
          <a:xfrm>
            <a:off x="8924144" y="3046139"/>
            <a:ext cx="1723869" cy="830997"/>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Voice Recognize</a:t>
            </a:r>
            <a:endParaRPr lang="en-US" dirty="0"/>
          </a:p>
        </p:txBody>
      </p:sp>
      <p:sp>
        <p:nvSpPr>
          <p:cNvPr id="24" name="Slide Number Placeholder 42"/>
          <p:cNvSpPr>
            <a:spLocks noGrp="1"/>
          </p:cNvSpPr>
          <p:nvPr>
            <p:ph type="sldNum" sz="quarter" idx="12"/>
          </p:nvPr>
        </p:nvSpPr>
        <p:spPr>
          <a:xfrm>
            <a:off x="8610600" y="6356350"/>
            <a:ext cx="2743200" cy="365125"/>
          </a:xfrm>
        </p:spPr>
        <p:txBody>
          <a:bodyPr/>
          <a:lstStyle/>
          <a:p>
            <a:fld id="{A8836232-DC50-4BBF-9BAA-E65A5D732CA8}" type="slidenum">
              <a:rPr lang="en-US" sz="2000" b="1" smtClean="0">
                <a:solidFill>
                  <a:schemeClr val="bg1"/>
                </a:solidFill>
              </a:rPr>
              <a:t>28</a:t>
            </a:fld>
            <a:endParaRPr lang="en-US" sz="2000" b="1" dirty="0">
              <a:solidFill>
                <a:schemeClr val="bg1"/>
              </a:solidFill>
            </a:endParaRPr>
          </a:p>
        </p:txBody>
      </p:sp>
    </p:spTree>
    <p:extLst>
      <p:ext uri="{BB962C8B-B14F-4D97-AF65-F5344CB8AC3E}">
        <p14:creationId xmlns:p14="http://schemas.microsoft.com/office/powerpoint/2010/main" val="4047894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1000"/>
                                        <p:tgtEl>
                                          <p:spTgt spid="37"/>
                                        </p:tgtEl>
                                      </p:cBhvr>
                                    </p:animEffect>
                                    <p:anim calcmode="lin" valueType="num">
                                      <p:cBhvr>
                                        <p:cTn id="43" dur="1000" fill="hold"/>
                                        <p:tgtEl>
                                          <p:spTgt spid="37"/>
                                        </p:tgtEl>
                                        <p:attrNameLst>
                                          <p:attrName>ppt_x</p:attrName>
                                        </p:attrNameLst>
                                      </p:cBhvr>
                                      <p:tavLst>
                                        <p:tav tm="0">
                                          <p:val>
                                            <p:strVal val="#ppt_x"/>
                                          </p:val>
                                        </p:tav>
                                        <p:tav tm="100000">
                                          <p:val>
                                            <p:strVal val="#ppt_x"/>
                                          </p:val>
                                        </p:tav>
                                      </p:tavLst>
                                    </p:anim>
                                    <p:anim calcmode="lin" valueType="num">
                                      <p:cBhvr>
                                        <p:cTn id="44" dur="1000" fill="hold"/>
                                        <p:tgtEl>
                                          <p:spTgt spid="3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1000"/>
                                        <p:tgtEl>
                                          <p:spTgt spid="5"/>
                                        </p:tgtEl>
                                      </p:cBhvr>
                                    </p:animEffect>
                                    <p:anim calcmode="lin" valueType="num">
                                      <p:cBhvr>
                                        <p:cTn id="48" dur="1000" fill="hold"/>
                                        <p:tgtEl>
                                          <p:spTgt spid="5"/>
                                        </p:tgtEl>
                                        <p:attrNameLst>
                                          <p:attrName>ppt_x</p:attrName>
                                        </p:attrNameLst>
                                      </p:cBhvr>
                                      <p:tavLst>
                                        <p:tav tm="0">
                                          <p:val>
                                            <p:strVal val="#ppt_x"/>
                                          </p:val>
                                        </p:tav>
                                        <p:tav tm="100000">
                                          <p:val>
                                            <p:strVal val="#ppt_x"/>
                                          </p:val>
                                        </p:tav>
                                      </p:tavLst>
                                    </p:anim>
                                    <p:anim calcmode="lin" valueType="num">
                                      <p:cBhvr>
                                        <p:cTn id="49" dur="1000" fill="hold"/>
                                        <p:tgtEl>
                                          <p:spTgt spid="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1000"/>
                                        <p:tgtEl>
                                          <p:spTgt spid="38"/>
                                        </p:tgtEl>
                                      </p:cBhvr>
                                    </p:animEffect>
                                    <p:anim calcmode="lin" valueType="num">
                                      <p:cBhvr>
                                        <p:cTn id="68" dur="1000" fill="hold"/>
                                        <p:tgtEl>
                                          <p:spTgt spid="38"/>
                                        </p:tgtEl>
                                        <p:attrNameLst>
                                          <p:attrName>ppt_x</p:attrName>
                                        </p:attrNameLst>
                                      </p:cBhvr>
                                      <p:tavLst>
                                        <p:tav tm="0">
                                          <p:val>
                                            <p:strVal val="#ppt_x"/>
                                          </p:val>
                                        </p:tav>
                                        <p:tav tm="100000">
                                          <p:val>
                                            <p:strVal val="#ppt_x"/>
                                          </p:val>
                                        </p:tav>
                                      </p:tavLst>
                                    </p:anim>
                                    <p:anim calcmode="lin" valueType="num">
                                      <p:cBhvr>
                                        <p:cTn id="69" dur="1000" fill="hold"/>
                                        <p:tgtEl>
                                          <p:spTgt spid="3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1000"/>
                                        <p:tgtEl>
                                          <p:spTgt spid="34"/>
                                        </p:tgtEl>
                                      </p:cBhvr>
                                    </p:animEffect>
                                    <p:anim calcmode="lin" valueType="num">
                                      <p:cBhvr>
                                        <p:cTn id="78" dur="1000" fill="hold"/>
                                        <p:tgtEl>
                                          <p:spTgt spid="34"/>
                                        </p:tgtEl>
                                        <p:attrNameLst>
                                          <p:attrName>ppt_x</p:attrName>
                                        </p:attrNameLst>
                                      </p:cBhvr>
                                      <p:tavLst>
                                        <p:tav tm="0">
                                          <p:val>
                                            <p:strVal val="#ppt_x"/>
                                          </p:val>
                                        </p:tav>
                                        <p:tav tm="100000">
                                          <p:val>
                                            <p:strVal val="#ppt_x"/>
                                          </p:val>
                                        </p:tav>
                                      </p:tavLst>
                                    </p:anim>
                                    <p:anim calcmode="lin" valueType="num">
                                      <p:cBhvr>
                                        <p:cTn id="79" dur="1000" fill="hold"/>
                                        <p:tgtEl>
                                          <p:spTgt spid="3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1000"/>
                                        <p:tgtEl>
                                          <p:spTgt spid="36"/>
                                        </p:tgtEl>
                                      </p:cBhvr>
                                    </p:animEffect>
                                    <p:anim calcmode="lin" valueType="num">
                                      <p:cBhvr>
                                        <p:cTn id="83" dur="1000" fill="hold"/>
                                        <p:tgtEl>
                                          <p:spTgt spid="36"/>
                                        </p:tgtEl>
                                        <p:attrNameLst>
                                          <p:attrName>ppt_x</p:attrName>
                                        </p:attrNameLst>
                                      </p:cBhvr>
                                      <p:tavLst>
                                        <p:tav tm="0">
                                          <p:val>
                                            <p:strVal val="#ppt_x"/>
                                          </p:val>
                                        </p:tav>
                                        <p:tav tm="100000">
                                          <p:val>
                                            <p:strVal val="#ppt_x"/>
                                          </p:val>
                                        </p:tav>
                                      </p:tavLst>
                                    </p:anim>
                                    <p:anim calcmode="lin" valueType="num">
                                      <p:cBhvr>
                                        <p:cTn id="84" dur="1000" fill="hold"/>
                                        <p:tgtEl>
                                          <p:spTgt spid="3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1000"/>
                                        <p:tgtEl>
                                          <p:spTgt spid="35"/>
                                        </p:tgtEl>
                                      </p:cBhvr>
                                    </p:animEffect>
                                    <p:anim calcmode="lin" valueType="num">
                                      <p:cBhvr>
                                        <p:cTn id="88" dur="1000" fill="hold"/>
                                        <p:tgtEl>
                                          <p:spTgt spid="35"/>
                                        </p:tgtEl>
                                        <p:attrNameLst>
                                          <p:attrName>ppt_x</p:attrName>
                                        </p:attrNameLst>
                                      </p:cBhvr>
                                      <p:tavLst>
                                        <p:tav tm="0">
                                          <p:val>
                                            <p:strVal val="#ppt_x"/>
                                          </p:val>
                                        </p:tav>
                                        <p:tav tm="100000">
                                          <p:val>
                                            <p:strVal val="#ppt_x"/>
                                          </p:val>
                                        </p:tav>
                                      </p:tavLst>
                                    </p:anim>
                                    <p:anim calcmode="lin" valueType="num">
                                      <p:cBhvr>
                                        <p:cTn id="89" dur="1000" fill="hold"/>
                                        <p:tgtEl>
                                          <p:spTgt spid="3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1000"/>
                                        <p:tgtEl>
                                          <p:spTgt spid="39"/>
                                        </p:tgtEl>
                                      </p:cBhvr>
                                    </p:animEffect>
                                    <p:anim calcmode="lin" valueType="num">
                                      <p:cBhvr>
                                        <p:cTn id="93" dur="1000" fill="hold"/>
                                        <p:tgtEl>
                                          <p:spTgt spid="39"/>
                                        </p:tgtEl>
                                        <p:attrNameLst>
                                          <p:attrName>ppt_x</p:attrName>
                                        </p:attrNameLst>
                                      </p:cBhvr>
                                      <p:tavLst>
                                        <p:tav tm="0">
                                          <p:val>
                                            <p:strVal val="#ppt_x"/>
                                          </p:val>
                                        </p:tav>
                                        <p:tav tm="100000">
                                          <p:val>
                                            <p:strVal val="#ppt_x"/>
                                          </p:val>
                                        </p:tav>
                                      </p:tavLst>
                                    </p:anim>
                                    <p:anim calcmode="lin" valueType="num">
                                      <p:cBhvr>
                                        <p:cTn id="94" dur="1000" fill="hold"/>
                                        <p:tgtEl>
                                          <p:spTgt spid="3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1000"/>
                                        <p:tgtEl>
                                          <p:spTgt spid="7"/>
                                        </p:tgtEl>
                                      </p:cBhvr>
                                    </p:animEffect>
                                    <p:anim calcmode="lin" valueType="num">
                                      <p:cBhvr>
                                        <p:cTn id="98" dur="1000" fill="hold"/>
                                        <p:tgtEl>
                                          <p:spTgt spid="7"/>
                                        </p:tgtEl>
                                        <p:attrNameLst>
                                          <p:attrName>ppt_x</p:attrName>
                                        </p:attrNameLst>
                                      </p:cBhvr>
                                      <p:tavLst>
                                        <p:tav tm="0">
                                          <p:val>
                                            <p:strVal val="#ppt_x"/>
                                          </p:val>
                                        </p:tav>
                                        <p:tav tm="100000">
                                          <p:val>
                                            <p:strVal val="#ppt_x"/>
                                          </p:val>
                                        </p:tav>
                                      </p:tavLst>
                                    </p:anim>
                                    <p:anim calcmode="lin" valueType="num">
                                      <p:cBhvr>
                                        <p:cTn id="99" dur="1000" fill="hold"/>
                                        <p:tgtEl>
                                          <p:spTgt spid="7"/>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fade">
                                      <p:cBhvr>
                                        <p:cTn id="102" dur="1000"/>
                                        <p:tgtEl>
                                          <p:spTgt spid="14"/>
                                        </p:tgtEl>
                                      </p:cBhvr>
                                    </p:animEffect>
                                    <p:anim calcmode="lin" valueType="num">
                                      <p:cBhvr>
                                        <p:cTn id="103" dur="1000" fill="hold"/>
                                        <p:tgtEl>
                                          <p:spTgt spid="14"/>
                                        </p:tgtEl>
                                        <p:attrNameLst>
                                          <p:attrName>ppt_x</p:attrName>
                                        </p:attrNameLst>
                                      </p:cBhvr>
                                      <p:tavLst>
                                        <p:tav tm="0">
                                          <p:val>
                                            <p:strVal val="#ppt_x"/>
                                          </p:val>
                                        </p:tav>
                                        <p:tav tm="100000">
                                          <p:val>
                                            <p:strVal val="#ppt_x"/>
                                          </p:val>
                                        </p:tav>
                                      </p:tavLst>
                                    </p:anim>
                                    <p:anim calcmode="lin" valueType="num">
                                      <p:cBhvr>
                                        <p:cTn id="10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p:bldP spid="12" grpId="0"/>
      <p:bldP spid="31" grpId="0"/>
      <p:bldP spid="32" grpId="0"/>
      <p:bldP spid="33" grpId="0"/>
      <p:bldP spid="34" grpId="0"/>
      <p:bldP spid="35" grpId="0"/>
      <p:bldP spid="36" grpId="0"/>
      <p:bldP spid="3" grpId="0"/>
      <p:bldP spid="37" grpId="0"/>
      <p:bldP spid="38"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p:cNvSpPr/>
          <p:nvPr/>
        </p:nvSpPr>
        <p:spPr>
          <a:xfrm>
            <a:off x="419724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6069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414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2241" y="532517"/>
            <a:ext cx="3545644" cy="579333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57342" y="797510"/>
            <a:ext cx="3000321" cy="5262979"/>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Creating 2D model</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Convert created 2D model sign to Text</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Offline Messaging</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Creating Sticker and GIFs</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“Learning Signs” </a:t>
            </a:r>
          </a:p>
        </p:txBody>
      </p:sp>
      <p:cxnSp>
        <p:nvCxnSpPr>
          <p:cNvPr id="13" name="Straight Connector 12"/>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5" name="Slide Number Placeholder 3"/>
          <p:cNvSpPr>
            <a:spLocks noGrp="1"/>
          </p:cNvSpPr>
          <p:nvPr>
            <p:ph type="sldNum" sz="quarter" idx="12"/>
          </p:nvPr>
        </p:nvSpPr>
        <p:spPr>
          <a:xfrm>
            <a:off x="9016077" y="6346711"/>
            <a:ext cx="2743200" cy="365125"/>
          </a:xfrm>
        </p:spPr>
        <p:txBody>
          <a:bodyPr/>
          <a:lstStyle/>
          <a:p>
            <a:fld id="{A8836232-DC50-4BBF-9BAA-E65A5D732CA8}" type="slidenum">
              <a:rPr lang="en-US" sz="2000" b="1" smtClean="0">
                <a:solidFill>
                  <a:schemeClr val="bg1"/>
                </a:solidFill>
              </a:rPr>
              <a:t>29</a:t>
            </a:fld>
            <a:endParaRPr lang="en-US" sz="2000" b="1" dirty="0">
              <a:solidFill>
                <a:schemeClr val="bg1"/>
              </a:solidFill>
            </a:endParaRPr>
          </a:p>
        </p:txBody>
      </p:sp>
      <p:sp>
        <p:nvSpPr>
          <p:cNvPr id="16" name="TextBox 15"/>
          <p:cNvSpPr txBox="1"/>
          <p:nvPr/>
        </p:nvSpPr>
        <p:spPr>
          <a:xfrm>
            <a:off x="4506264" y="6450311"/>
            <a:ext cx="3701717" cy="369332"/>
          </a:xfrm>
          <a:prstGeom prst="rect">
            <a:avLst/>
          </a:prstGeom>
          <a:noFill/>
        </p:spPr>
        <p:txBody>
          <a:bodyPr wrap="square" rtlCol="0">
            <a:spAutoFit/>
          </a:bodyPr>
          <a:lstStyle/>
          <a:p>
            <a:r>
              <a:rPr lang="en-US" b="1" dirty="0">
                <a:solidFill>
                  <a:schemeClr val="bg1"/>
                </a:solidFill>
              </a:rPr>
              <a:t>IT 14076176 – </a:t>
            </a:r>
            <a:r>
              <a:rPr lang="en-US" b="1" dirty="0" err="1">
                <a:solidFill>
                  <a:schemeClr val="bg1"/>
                </a:solidFill>
              </a:rPr>
              <a:t>A.M.O.P.Bandara</a:t>
            </a:r>
            <a:endParaRPr lang="en-US" b="1" dirty="0">
              <a:solidFill>
                <a:schemeClr val="bg1"/>
              </a:solidFill>
            </a:endParaRPr>
          </a:p>
        </p:txBody>
      </p:sp>
    </p:spTree>
    <p:extLst>
      <p:ext uri="{BB962C8B-B14F-4D97-AF65-F5344CB8AC3E}">
        <p14:creationId xmlns:p14="http://schemas.microsoft.com/office/powerpoint/2010/main" val="173121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 name="CustomShape 1"/>
          <p:cNvSpPr/>
          <p:nvPr/>
        </p:nvSpPr>
        <p:spPr>
          <a:xfrm>
            <a:off x="399930" y="150600"/>
            <a:ext cx="3772020" cy="91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Group Details</a:t>
            </a:r>
            <a:endParaRPr lang="en-US" sz="1800" strike="noStrike" spc="-1" dirty="0">
              <a:solidFill>
                <a:schemeClr val="bg1"/>
              </a:solidFill>
              <a:uFill>
                <a:solidFill>
                  <a:srgbClr val="FFFFFF"/>
                </a:solidFill>
              </a:uFill>
              <a:latin typeface="Segoe UI" panose="020B0502040204020203" pitchFamily="34" charset="0"/>
              <a:cs typeface="Segoe UI" panose="020B0502040204020203" pitchFamily="34" charset="0"/>
            </a:endParaRPr>
          </a:p>
        </p:txBody>
      </p:sp>
      <p:sp>
        <p:nvSpPr>
          <p:cNvPr id="2" name="Rectangle 1"/>
          <p:cNvSpPr/>
          <p:nvPr/>
        </p:nvSpPr>
        <p:spPr>
          <a:xfrm>
            <a:off x="4317031" y="1233478"/>
            <a:ext cx="3456395" cy="658385"/>
          </a:xfrm>
          <a:prstGeom prst="rect">
            <a:avLst/>
          </a:prstGeom>
          <a:noFill/>
        </p:spPr>
        <p:txBody>
          <a:bodyPr wrap="none" lIns="91440" tIns="45720" rIns="91440" bIns="45720">
            <a:spAutoFit/>
          </a:bodyPr>
          <a:lstStyle/>
          <a:p>
            <a:pPr>
              <a:lnSpc>
                <a:spcPct val="150000"/>
              </a:lnSpc>
            </a:pPr>
            <a:r>
              <a:rPr lang="en-US" sz="2800" b="1" dirty="0">
                <a:solidFill>
                  <a:srgbClr val="903175"/>
                </a:solidFill>
                <a:latin typeface="Segoe UI" panose="020B0502040204020203" pitchFamily="34" charset="0"/>
                <a:cs typeface="Segoe UI" panose="020B0502040204020203" pitchFamily="34" charset="0"/>
              </a:rPr>
              <a:t>Group No 	- 17-092</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436" y="2114192"/>
            <a:ext cx="1835014" cy="1830655"/>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031" y="2096743"/>
            <a:ext cx="1848879" cy="1848879"/>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071" y="2114192"/>
            <a:ext cx="1830139" cy="1830139"/>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774" y="5227192"/>
            <a:ext cx="1256455" cy="1255374"/>
          </a:xfrm>
          <a:prstGeom prst="rect">
            <a:avLst/>
          </a:prstGeom>
        </p:spPr>
      </p:pic>
      <p:sp>
        <p:nvSpPr>
          <p:cNvPr id="19" name="Rectangle 18"/>
          <p:cNvSpPr/>
          <p:nvPr/>
        </p:nvSpPr>
        <p:spPr>
          <a:xfrm>
            <a:off x="1267300" y="4106287"/>
            <a:ext cx="1491113" cy="400110"/>
          </a:xfrm>
          <a:prstGeom prst="rect">
            <a:avLst/>
          </a:prstGeom>
          <a:noFill/>
        </p:spPr>
        <p:txBody>
          <a:bodyPr wrap="none" lIns="91440" tIns="45720" rIns="91440" bIns="45720">
            <a:spAutoFit/>
          </a:bodyPr>
          <a:lstStyle/>
          <a:p>
            <a:pPr algn="ctr"/>
            <a:r>
              <a:rPr lang="en-US" sz="2000" b="0" cap="none" spc="0" dirty="0">
                <a:ln w="0"/>
                <a:solidFill>
                  <a:srgbClr val="903175"/>
                </a:solidFill>
                <a:latin typeface="Segoe UI" panose="020B0502040204020203" pitchFamily="34" charset="0"/>
                <a:cs typeface="Segoe UI" panose="020B0502040204020203" pitchFamily="34" charset="0"/>
              </a:rPr>
              <a:t>IT14029264</a:t>
            </a: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2530" y="2063749"/>
            <a:ext cx="1849180" cy="1847588"/>
          </a:xfrm>
          <a:prstGeom prst="rect">
            <a:avLst/>
          </a:prstGeom>
        </p:spPr>
      </p:pic>
      <p:sp>
        <p:nvSpPr>
          <p:cNvPr id="24" name="Rectangle 23"/>
          <p:cNvSpPr/>
          <p:nvPr/>
        </p:nvSpPr>
        <p:spPr>
          <a:xfrm>
            <a:off x="1134154" y="4377154"/>
            <a:ext cx="1757404" cy="461665"/>
          </a:xfrm>
          <a:prstGeom prst="rect">
            <a:avLst/>
          </a:prstGeom>
          <a:noFill/>
        </p:spPr>
        <p:txBody>
          <a:bodyPr wrap="none" lIns="91440" tIns="45720" rIns="91440" bIns="45720">
            <a:spAutoFit/>
          </a:bodyPr>
          <a:lstStyle/>
          <a:p>
            <a:pPr algn="ctr"/>
            <a:r>
              <a:rPr lang="en-US" sz="2000" b="1" cap="none" spc="0" dirty="0">
                <a:ln w="0"/>
                <a:solidFill>
                  <a:srgbClr val="903175"/>
                </a:solidFill>
                <a:latin typeface="Segoe UI Semilight" panose="020B0402040204020203" pitchFamily="34" charset="0"/>
                <a:cs typeface="Segoe UI Semilight" panose="020B0402040204020203" pitchFamily="34" charset="0"/>
              </a:rPr>
              <a:t>S.Y.M. </a:t>
            </a:r>
            <a:r>
              <a:rPr lang="en-US" sz="2400" b="1" cap="none" spc="0" dirty="0">
                <a:ln w="0"/>
                <a:solidFill>
                  <a:srgbClr val="903175"/>
                </a:solidFill>
                <a:latin typeface="Segoe UI Semilight" panose="020B0402040204020203" pitchFamily="34" charset="0"/>
                <a:cs typeface="Segoe UI Semilight" panose="020B0402040204020203" pitchFamily="34" charset="0"/>
              </a:rPr>
              <a:t>Perera</a:t>
            </a:r>
            <a:endParaRPr lang="en-US" sz="2000" b="1" cap="none" spc="0" dirty="0">
              <a:ln w="0"/>
              <a:solidFill>
                <a:srgbClr val="903175"/>
              </a:solidFill>
              <a:latin typeface="Segoe UI Semilight" panose="020B0402040204020203" pitchFamily="34" charset="0"/>
              <a:cs typeface="Segoe UI Semilight" panose="020B0402040204020203" pitchFamily="34" charset="0"/>
            </a:endParaRPr>
          </a:p>
        </p:txBody>
      </p:sp>
      <p:sp>
        <p:nvSpPr>
          <p:cNvPr id="25" name="Rectangle 24"/>
          <p:cNvSpPr/>
          <p:nvPr/>
        </p:nvSpPr>
        <p:spPr>
          <a:xfrm>
            <a:off x="4031563" y="4177099"/>
            <a:ext cx="1491113" cy="400110"/>
          </a:xfrm>
          <a:prstGeom prst="rect">
            <a:avLst/>
          </a:prstGeom>
          <a:noFill/>
        </p:spPr>
        <p:txBody>
          <a:bodyPr wrap="none" lIns="91440" tIns="45720" rIns="91440" bIns="45720">
            <a:spAutoFit/>
          </a:bodyPr>
          <a:lstStyle/>
          <a:p>
            <a:pPr algn="ctr"/>
            <a:r>
              <a:rPr lang="en-US" sz="2000" dirty="0">
                <a:ln w="0"/>
                <a:solidFill>
                  <a:srgbClr val="903175"/>
                </a:solidFill>
                <a:latin typeface="Segoe UI" panose="020B0502040204020203" pitchFamily="34" charset="0"/>
                <a:cs typeface="Segoe UI" panose="020B0502040204020203" pitchFamily="34" charset="0"/>
              </a:rPr>
              <a:t>IT14114618</a:t>
            </a:r>
            <a:endParaRPr lang="en-US" sz="2000" b="0" cap="none" spc="0" dirty="0">
              <a:ln w="0"/>
              <a:solidFill>
                <a:srgbClr val="903175"/>
              </a:solidFill>
              <a:latin typeface="Segoe UI" panose="020B0502040204020203" pitchFamily="34" charset="0"/>
              <a:cs typeface="Segoe UI" panose="020B0502040204020203" pitchFamily="34" charset="0"/>
            </a:endParaRPr>
          </a:p>
        </p:txBody>
      </p:sp>
      <p:sp>
        <p:nvSpPr>
          <p:cNvPr id="26" name="Rectangle 25"/>
          <p:cNvSpPr/>
          <p:nvPr/>
        </p:nvSpPr>
        <p:spPr>
          <a:xfrm>
            <a:off x="3829979" y="4402592"/>
            <a:ext cx="1871731" cy="400110"/>
          </a:xfrm>
          <a:prstGeom prst="rect">
            <a:avLst/>
          </a:prstGeom>
          <a:noFill/>
        </p:spPr>
        <p:txBody>
          <a:bodyPr wrap="none" lIns="91440" tIns="45720" rIns="91440" bIns="45720">
            <a:spAutoFit/>
          </a:bodyPr>
          <a:lstStyle/>
          <a:p>
            <a:pPr algn="ctr"/>
            <a:r>
              <a:rPr lang="en-US" sz="2000" b="1" dirty="0">
                <a:ln w="0"/>
                <a:solidFill>
                  <a:srgbClr val="903175"/>
                </a:solidFill>
                <a:latin typeface="Segoe UI Semilight" panose="020B0402040204020203" pitchFamily="34" charset="0"/>
                <a:cs typeface="Segoe UI Semilight" panose="020B0402040204020203" pitchFamily="34" charset="0"/>
              </a:rPr>
              <a:t>J.P.C.N. Jayalath</a:t>
            </a:r>
          </a:p>
        </p:txBody>
      </p:sp>
      <p:sp>
        <p:nvSpPr>
          <p:cNvPr id="27" name="Rectangle 26"/>
          <p:cNvSpPr/>
          <p:nvPr/>
        </p:nvSpPr>
        <p:spPr>
          <a:xfrm>
            <a:off x="6728913" y="4177099"/>
            <a:ext cx="1491113" cy="400110"/>
          </a:xfrm>
          <a:prstGeom prst="rect">
            <a:avLst/>
          </a:prstGeom>
          <a:noFill/>
        </p:spPr>
        <p:txBody>
          <a:bodyPr wrap="none" lIns="91440" tIns="45720" rIns="91440" bIns="45720">
            <a:spAutoFit/>
          </a:bodyPr>
          <a:lstStyle/>
          <a:p>
            <a:pPr algn="ctr"/>
            <a:r>
              <a:rPr lang="en-US" sz="2000" dirty="0">
                <a:ln w="0"/>
                <a:solidFill>
                  <a:srgbClr val="903175"/>
                </a:solidFill>
                <a:latin typeface="Segoe UI" panose="020B0502040204020203" pitchFamily="34" charset="0"/>
                <a:cs typeface="Segoe UI" panose="020B0502040204020203" pitchFamily="34" charset="0"/>
              </a:rPr>
              <a:t>IT14106866</a:t>
            </a:r>
            <a:endParaRPr lang="en-US" sz="2000" b="0" cap="none" spc="0" dirty="0">
              <a:ln w="0"/>
              <a:solidFill>
                <a:srgbClr val="903175"/>
              </a:solidFill>
              <a:latin typeface="Segoe UI" panose="020B0502040204020203" pitchFamily="34" charset="0"/>
              <a:cs typeface="Segoe UI" panose="020B0502040204020203" pitchFamily="34" charset="0"/>
            </a:endParaRPr>
          </a:p>
        </p:txBody>
      </p:sp>
      <p:sp>
        <p:nvSpPr>
          <p:cNvPr id="28" name="Rectangle 27"/>
          <p:cNvSpPr/>
          <p:nvPr/>
        </p:nvSpPr>
        <p:spPr>
          <a:xfrm>
            <a:off x="6756075" y="4429894"/>
            <a:ext cx="1462131" cy="400110"/>
          </a:xfrm>
          <a:prstGeom prst="rect">
            <a:avLst/>
          </a:prstGeom>
          <a:noFill/>
        </p:spPr>
        <p:txBody>
          <a:bodyPr wrap="none" lIns="91440" tIns="45720" rIns="91440" bIns="45720">
            <a:spAutoFit/>
          </a:bodyPr>
          <a:lstStyle/>
          <a:p>
            <a:pPr algn="ctr"/>
            <a:r>
              <a:rPr lang="en-US" sz="2000" b="1" dirty="0">
                <a:ln w="0"/>
                <a:solidFill>
                  <a:srgbClr val="903175"/>
                </a:solidFill>
                <a:latin typeface="Segoe UI Semilight" panose="020B0402040204020203" pitchFamily="34" charset="0"/>
                <a:cs typeface="Segoe UI Semilight" panose="020B0402040204020203" pitchFamily="34" charset="0"/>
              </a:rPr>
              <a:t>W.S. </a:t>
            </a:r>
            <a:r>
              <a:rPr lang="en-US" sz="2000" b="1" dirty="0" err="1">
                <a:ln w="0"/>
                <a:solidFill>
                  <a:srgbClr val="903175"/>
                </a:solidFill>
                <a:latin typeface="Segoe UI Semilight" panose="020B0402040204020203" pitchFamily="34" charset="0"/>
                <a:cs typeface="Segoe UI Semilight" panose="020B0402040204020203" pitchFamily="34" charset="0"/>
              </a:rPr>
              <a:t>Tissera</a:t>
            </a:r>
            <a:endParaRPr lang="en-US" sz="2000" b="1" dirty="0">
              <a:ln w="0"/>
              <a:solidFill>
                <a:srgbClr val="903175"/>
              </a:solidFill>
              <a:latin typeface="Segoe UI Semilight" panose="020B0402040204020203" pitchFamily="34" charset="0"/>
              <a:cs typeface="Segoe UI Semilight" panose="020B0402040204020203" pitchFamily="34" charset="0"/>
            </a:endParaRPr>
          </a:p>
        </p:txBody>
      </p:sp>
      <p:sp>
        <p:nvSpPr>
          <p:cNvPr id="29" name="Rectangle 28"/>
          <p:cNvSpPr/>
          <p:nvPr/>
        </p:nvSpPr>
        <p:spPr>
          <a:xfrm>
            <a:off x="9329196" y="4189767"/>
            <a:ext cx="1491113" cy="400110"/>
          </a:xfrm>
          <a:prstGeom prst="rect">
            <a:avLst/>
          </a:prstGeom>
          <a:noFill/>
        </p:spPr>
        <p:txBody>
          <a:bodyPr wrap="none" lIns="91440" tIns="45720" rIns="91440" bIns="45720">
            <a:spAutoFit/>
          </a:bodyPr>
          <a:lstStyle/>
          <a:p>
            <a:pPr algn="ctr"/>
            <a:r>
              <a:rPr lang="en-US" sz="2000" dirty="0">
                <a:ln w="0"/>
                <a:solidFill>
                  <a:srgbClr val="903175"/>
                </a:solidFill>
                <a:latin typeface="Segoe UI" panose="020B0502040204020203" pitchFamily="34" charset="0"/>
                <a:cs typeface="Segoe UI" panose="020B0502040204020203" pitchFamily="34" charset="0"/>
              </a:rPr>
              <a:t>IT14076176</a:t>
            </a:r>
            <a:endParaRPr lang="en-US" sz="2000" b="0" cap="none" spc="0" dirty="0">
              <a:ln w="0"/>
              <a:solidFill>
                <a:srgbClr val="903175"/>
              </a:solidFill>
              <a:latin typeface="Segoe UI" panose="020B0502040204020203" pitchFamily="34" charset="0"/>
              <a:cs typeface="Segoe UI" panose="020B0502040204020203" pitchFamily="34" charset="0"/>
            </a:endParaRPr>
          </a:p>
        </p:txBody>
      </p:sp>
      <p:sp>
        <p:nvSpPr>
          <p:cNvPr id="30" name="Rectangle 29"/>
          <p:cNvSpPr/>
          <p:nvPr/>
        </p:nvSpPr>
        <p:spPr>
          <a:xfrm>
            <a:off x="9141436" y="4414782"/>
            <a:ext cx="2059666" cy="400110"/>
          </a:xfrm>
          <a:prstGeom prst="rect">
            <a:avLst/>
          </a:prstGeom>
          <a:noFill/>
        </p:spPr>
        <p:txBody>
          <a:bodyPr wrap="none" lIns="91440" tIns="45720" rIns="91440" bIns="45720">
            <a:spAutoFit/>
          </a:bodyPr>
          <a:lstStyle/>
          <a:p>
            <a:pPr algn="ctr"/>
            <a:r>
              <a:rPr lang="en-US" sz="2000" b="1" dirty="0">
                <a:ln w="0"/>
                <a:solidFill>
                  <a:srgbClr val="903175"/>
                </a:solidFill>
                <a:latin typeface="Segoe UI Semilight" panose="020B0402040204020203" pitchFamily="34" charset="0"/>
                <a:cs typeface="Segoe UI Semilight" panose="020B0402040204020203" pitchFamily="34" charset="0"/>
              </a:rPr>
              <a:t>A.M.O.P. Bandara</a:t>
            </a:r>
          </a:p>
        </p:txBody>
      </p:sp>
      <p:sp>
        <p:nvSpPr>
          <p:cNvPr id="31" name="Rectangle 30"/>
          <p:cNvSpPr/>
          <p:nvPr/>
        </p:nvSpPr>
        <p:spPr>
          <a:xfrm>
            <a:off x="5266229" y="5734336"/>
            <a:ext cx="4581768" cy="400110"/>
          </a:xfrm>
          <a:prstGeom prst="rect">
            <a:avLst/>
          </a:prstGeom>
          <a:noFill/>
        </p:spPr>
        <p:txBody>
          <a:bodyPr wrap="none" lIns="91440" tIns="45720" rIns="91440" bIns="45720">
            <a:spAutoFit/>
          </a:bodyPr>
          <a:lstStyle/>
          <a:p>
            <a:pPr algn="ctr"/>
            <a:r>
              <a:rPr lang="en-US" sz="2000" b="1" dirty="0">
                <a:ln w="0"/>
                <a:solidFill>
                  <a:srgbClr val="903175"/>
                </a:solidFill>
                <a:latin typeface="Segoe UI Semilight" panose="020B0402040204020203" pitchFamily="34" charset="0"/>
                <a:cs typeface="Segoe UI Semilight" panose="020B0402040204020203" pitchFamily="34" charset="0"/>
              </a:rPr>
              <a:t>Supervisor- Prof. Samantha </a:t>
            </a:r>
            <a:r>
              <a:rPr lang="en-US" sz="2000" b="1" dirty="0" err="1">
                <a:ln w="0"/>
                <a:solidFill>
                  <a:srgbClr val="903175"/>
                </a:solidFill>
                <a:latin typeface="Segoe UI Semilight" panose="020B0402040204020203" pitchFamily="34" charset="0"/>
                <a:cs typeface="Segoe UI Semilight" panose="020B0402040204020203" pitchFamily="34" charset="0"/>
              </a:rPr>
              <a:t>Thelijjagoda</a:t>
            </a:r>
            <a:endParaRPr lang="en-US" sz="2000" b="1" dirty="0">
              <a:ln w="0"/>
              <a:solidFill>
                <a:srgbClr val="903175"/>
              </a:solidFill>
              <a:latin typeface="Segoe UI Semilight" panose="020B0402040204020203" pitchFamily="34" charset="0"/>
              <a:cs typeface="Segoe UI Semilight" panose="020B0402040204020203" pitchFamily="34" charset="0"/>
            </a:endParaRPr>
          </a:p>
        </p:txBody>
      </p:sp>
      <p:sp>
        <p:nvSpPr>
          <p:cNvPr id="20" name="TextBox 19"/>
          <p:cNvSpPr txBox="1"/>
          <p:nvPr/>
        </p:nvSpPr>
        <p:spPr>
          <a:xfrm>
            <a:off x="4620308" y="6484069"/>
            <a:ext cx="3078286" cy="369332"/>
          </a:xfrm>
          <a:prstGeom prst="rect">
            <a:avLst/>
          </a:prstGeom>
          <a:noFill/>
        </p:spPr>
        <p:txBody>
          <a:bodyPr wrap="square" rtlCol="0">
            <a:spAutoFit/>
          </a:bodyPr>
          <a:lstStyle/>
          <a:p>
            <a:r>
              <a:rPr lang="en-US" b="1" dirty="0">
                <a:solidFill>
                  <a:schemeClr val="bg2">
                    <a:lumMod val="75000"/>
                  </a:schemeClr>
                </a:solidFill>
              </a:rPr>
              <a:t>IT 14114618 – J.P.C.N. Jayalath</a:t>
            </a:r>
          </a:p>
        </p:txBody>
      </p:sp>
      <p:cxnSp>
        <p:nvCxnSpPr>
          <p:cNvPr id="21" name="Straight Connector 20"/>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32" name="Slide Number Placeholder 1"/>
          <p:cNvSpPr>
            <a:spLocks noGrp="1"/>
          </p:cNvSpPr>
          <p:nvPr>
            <p:ph type="sldNum" sz="quarter" idx="12"/>
          </p:nvPr>
        </p:nvSpPr>
        <p:spPr>
          <a:xfrm>
            <a:off x="8955754" y="6303610"/>
            <a:ext cx="2743200" cy="365125"/>
          </a:xfrm>
        </p:spPr>
        <p:txBody>
          <a:bodyPr/>
          <a:lstStyle/>
          <a:p>
            <a:fld id="{A8836232-DC50-4BBF-9BAA-E65A5D732CA8}" type="slidenum">
              <a:rPr lang="en-US" sz="2000" b="1" smtClean="0">
                <a:solidFill>
                  <a:schemeClr val="tx1"/>
                </a:solidFill>
              </a:rPr>
              <a:t>3</a:t>
            </a:fld>
            <a:endParaRPr lang="en-US" sz="2000" b="1" dirty="0">
              <a:solidFill>
                <a:schemeClr val="tx1"/>
              </a:solidFill>
            </a:endParaRPr>
          </a:p>
        </p:txBody>
      </p:sp>
      <p:cxnSp>
        <p:nvCxnSpPr>
          <p:cNvPr id="6" name="Straight Connector 5"/>
          <p:cNvCxnSpPr/>
          <p:nvPr/>
        </p:nvCxnSpPr>
        <p:spPr>
          <a:xfrm flipV="1">
            <a:off x="1828804" y="5086350"/>
            <a:ext cx="8415338" cy="14288"/>
          </a:xfrm>
          <a:prstGeom prst="line">
            <a:avLst/>
          </a:prstGeom>
          <a:ln w="38100">
            <a:solidFill>
              <a:srgbClr val="90317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946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183379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19724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6069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414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Individual Contribution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784" y="1500489"/>
            <a:ext cx="978685" cy="976360"/>
          </a:xfrm>
          <a:prstGeom prst="rect">
            <a:avLst/>
          </a:prstGeom>
        </p:spPr>
      </p:pic>
      <p:sp>
        <p:nvSpPr>
          <p:cNvPr id="11" name="Rectangle 10"/>
          <p:cNvSpPr/>
          <p:nvPr/>
        </p:nvSpPr>
        <p:spPr>
          <a:xfrm>
            <a:off x="1919569" y="5330776"/>
            <a:ext cx="1491113"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IT14076176</a:t>
            </a:r>
            <a:endParaRPr lang="en-US" sz="2000" b="0" cap="none" spc="0" dirty="0">
              <a:ln w="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635292" y="5782382"/>
            <a:ext cx="2059666"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A.M.O.P. Bandara</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586" y="1466945"/>
            <a:ext cx="1005147" cy="100514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1963" y="1500489"/>
            <a:ext cx="991427" cy="99142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513" y="1485421"/>
            <a:ext cx="1007362" cy="1006495"/>
          </a:xfrm>
          <a:prstGeom prst="rect">
            <a:avLst/>
          </a:prstGeom>
        </p:spPr>
      </p:pic>
      <p:sp>
        <p:nvSpPr>
          <p:cNvPr id="31" name="Rectangle 30"/>
          <p:cNvSpPr/>
          <p:nvPr/>
        </p:nvSpPr>
        <p:spPr>
          <a:xfrm>
            <a:off x="4335087" y="5331284"/>
            <a:ext cx="1491113"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IT14106866</a:t>
            </a:r>
          </a:p>
        </p:txBody>
      </p:sp>
      <p:sp>
        <p:nvSpPr>
          <p:cNvPr id="32" name="Rectangle 31"/>
          <p:cNvSpPr/>
          <p:nvPr/>
        </p:nvSpPr>
        <p:spPr>
          <a:xfrm>
            <a:off x="4335087" y="5782382"/>
            <a:ext cx="1462131"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W.S. </a:t>
            </a:r>
            <a:r>
              <a:rPr lang="en-US" sz="2000" b="1" dirty="0" err="1">
                <a:ln w="0"/>
                <a:solidFill>
                  <a:schemeClr val="bg1"/>
                </a:solidFill>
                <a:latin typeface="Segoe UI Semilight" panose="020B0402040204020203" pitchFamily="34" charset="0"/>
                <a:cs typeface="Segoe UI Semilight" panose="020B0402040204020203" pitchFamily="34" charset="0"/>
              </a:rPr>
              <a:t>Tissera</a:t>
            </a:r>
            <a:endParaRPr lang="en-US" sz="2000" b="1" dirty="0">
              <a:ln w="0"/>
              <a:solidFill>
                <a:schemeClr val="bg1"/>
              </a:solidFill>
              <a:latin typeface="Segoe UI Semilight" panose="020B0402040204020203" pitchFamily="34" charset="0"/>
              <a:cs typeface="Segoe UI Semilight" panose="020B0402040204020203" pitchFamily="34" charset="0"/>
            </a:endParaRPr>
          </a:p>
        </p:txBody>
      </p:sp>
      <p:sp>
        <p:nvSpPr>
          <p:cNvPr id="33" name="Rectangle 32"/>
          <p:cNvSpPr/>
          <p:nvPr/>
        </p:nvSpPr>
        <p:spPr>
          <a:xfrm>
            <a:off x="6648716" y="5330776"/>
            <a:ext cx="1491114"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IT14114618</a:t>
            </a:r>
          </a:p>
        </p:txBody>
      </p:sp>
      <p:sp>
        <p:nvSpPr>
          <p:cNvPr id="34" name="Rectangle 33"/>
          <p:cNvSpPr/>
          <p:nvPr/>
        </p:nvSpPr>
        <p:spPr>
          <a:xfrm>
            <a:off x="6524381" y="5760312"/>
            <a:ext cx="1815626"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J.P.C.N Jayalath</a:t>
            </a:r>
          </a:p>
        </p:txBody>
      </p:sp>
      <p:sp>
        <p:nvSpPr>
          <p:cNvPr id="35" name="Rectangle 34"/>
          <p:cNvSpPr/>
          <p:nvPr/>
        </p:nvSpPr>
        <p:spPr>
          <a:xfrm>
            <a:off x="9064234" y="5337466"/>
            <a:ext cx="1491114" cy="707886"/>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IT14029264</a:t>
            </a:r>
          </a:p>
          <a:p>
            <a:pPr algn="ctr"/>
            <a:endParaRPr lang="en-US" sz="2000" dirty="0">
              <a:ln w="0"/>
              <a:solidFill>
                <a:schemeClr val="bg1"/>
              </a:solidFill>
              <a:latin typeface="Segoe UI" panose="020B0502040204020203" pitchFamily="34" charset="0"/>
              <a:cs typeface="Segoe UI" panose="020B0502040204020203" pitchFamily="34" charset="0"/>
            </a:endParaRPr>
          </a:p>
        </p:txBody>
      </p:sp>
      <p:sp>
        <p:nvSpPr>
          <p:cNvPr id="36" name="Rectangle 35"/>
          <p:cNvSpPr/>
          <p:nvPr/>
        </p:nvSpPr>
        <p:spPr>
          <a:xfrm>
            <a:off x="9054289" y="5767002"/>
            <a:ext cx="1586845"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S.Y.M. </a:t>
            </a:r>
            <a:r>
              <a:rPr lang="en-US" sz="2000" b="1" dirty="0" err="1">
                <a:ln w="0"/>
                <a:solidFill>
                  <a:schemeClr val="bg1"/>
                </a:solidFill>
                <a:latin typeface="Segoe UI Semilight" panose="020B0402040204020203" pitchFamily="34" charset="0"/>
                <a:cs typeface="Segoe UI Semilight" panose="020B0402040204020203" pitchFamily="34" charset="0"/>
              </a:rPr>
              <a:t>Perera</a:t>
            </a:r>
            <a:endParaRPr lang="en-US" sz="2000" b="1" dirty="0">
              <a:ln w="0"/>
              <a:solidFill>
                <a:schemeClr val="bg1"/>
              </a:solidFill>
              <a:latin typeface="Segoe UI Semilight" panose="020B0402040204020203" pitchFamily="34" charset="0"/>
              <a:cs typeface="Segoe UI Semilight" panose="020B0402040204020203" pitchFamily="34" charset="0"/>
            </a:endParaRPr>
          </a:p>
        </p:txBody>
      </p:sp>
      <p:sp>
        <p:nvSpPr>
          <p:cNvPr id="3" name="TextBox 2"/>
          <p:cNvSpPr txBox="1"/>
          <p:nvPr/>
        </p:nvSpPr>
        <p:spPr>
          <a:xfrm>
            <a:off x="1956036" y="3023104"/>
            <a:ext cx="1479384" cy="1477328"/>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2D Model Creation</a:t>
            </a:r>
          </a:p>
          <a:p>
            <a:pPr algn="ctr"/>
            <a:endParaRPr lang="en-US" dirty="0"/>
          </a:p>
        </p:txBody>
      </p:sp>
      <p:sp>
        <p:nvSpPr>
          <p:cNvPr id="37" name="TextBox 36"/>
          <p:cNvSpPr txBox="1"/>
          <p:nvPr/>
        </p:nvSpPr>
        <p:spPr>
          <a:xfrm>
            <a:off x="4147930" y="3046139"/>
            <a:ext cx="1806957" cy="1107996"/>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Text Conversion</a:t>
            </a:r>
          </a:p>
          <a:p>
            <a:pPr algn="ctr"/>
            <a:endParaRPr lang="en-US" dirty="0"/>
          </a:p>
        </p:txBody>
      </p:sp>
      <p:sp>
        <p:nvSpPr>
          <p:cNvPr id="38" name="TextBox 37"/>
          <p:cNvSpPr txBox="1"/>
          <p:nvPr/>
        </p:nvSpPr>
        <p:spPr>
          <a:xfrm>
            <a:off x="6560694" y="3046139"/>
            <a:ext cx="1779314" cy="1846659"/>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GIF Compress &amp; </a:t>
            </a:r>
          </a:p>
          <a:p>
            <a:pPr algn="ctr"/>
            <a:r>
              <a:rPr lang="en-US" sz="2400" b="1" dirty="0">
                <a:solidFill>
                  <a:srgbClr val="830368"/>
                </a:solidFill>
                <a:latin typeface="Segoe UI" panose="020B0502040204020203" pitchFamily="34" charset="0"/>
                <a:cs typeface="Segoe UI" panose="020B0502040204020203" pitchFamily="34" charset="0"/>
              </a:rPr>
              <a:t>Extract</a:t>
            </a:r>
          </a:p>
          <a:p>
            <a:pPr algn="ctr"/>
            <a:endParaRPr lang="en-US" dirty="0"/>
          </a:p>
        </p:txBody>
      </p:sp>
      <p:sp>
        <p:nvSpPr>
          <p:cNvPr id="39" name="TextBox 38"/>
          <p:cNvSpPr txBox="1"/>
          <p:nvPr/>
        </p:nvSpPr>
        <p:spPr>
          <a:xfrm>
            <a:off x="8924144" y="3046139"/>
            <a:ext cx="1723869" cy="830997"/>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Voice Recognize</a:t>
            </a:r>
            <a:endParaRPr lang="en-US" dirty="0"/>
          </a:p>
        </p:txBody>
      </p:sp>
      <p:sp>
        <p:nvSpPr>
          <p:cNvPr id="24" name="Slide Number Placeholder 42"/>
          <p:cNvSpPr>
            <a:spLocks noGrp="1"/>
          </p:cNvSpPr>
          <p:nvPr>
            <p:ph type="sldNum" sz="quarter" idx="12"/>
          </p:nvPr>
        </p:nvSpPr>
        <p:spPr>
          <a:xfrm>
            <a:off x="8610600" y="6356350"/>
            <a:ext cx="2743200" cy="365125"/>
          </a:xfrm>
        </p:spPr>
        <p:txBody>
          <a:bodyPr/>
          <a:lstStyle/>
          <a:p>
            <a:fld id="{A8836232-DC50-4BBF-9BAA-E65A5D732CA8}" type="slidenum">
              <a:rPr lang="en-US" sz="2000" b="1" smtClean="0">
                <a:solidFill>
                  <a:schemeClr val="bg1"/>
                </a:solidFill>
              </a:rPr>
              <a:t>30</a:t>
            </a:fld>
            <a:endParaRPr lang="en-US" sz="2000" b="1" dirty="0">
              <a:solidFill>
                <a:schemeClr val="bg1"/>
              </a:solidFill>
            </a:endParaRPr>
          </a:p>
        </p:txBody>
      </p:sp>
    </p:spTree>
    <p:extLst>
      <p:ext uri="{BB962C8B-B14F-4D97-AF65-F5344CB8AC3E}">
        <p14:creationId xmlns:p14="http://schemas.microsoft.com/office/powerpoint/2010/main" val="153236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183379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6069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414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285888" y="532517"/>
            <a:ext cx="3545644" cy="579333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496090" y="680389"/>
            <a:ext cx="3126177" cy="4893647"/>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Text to Sign Language using Semantic Analysis</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Handling Sinhala &amp; Singlish API</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Interaction with Chat application “</a:t>
            </a:r>
            <a:r>
              <a:rPr lang="en-US" sz="2400" b="1" dirty="0" err="1">
                <a:solidFill>
                  <a:schemeClr val="tx1">
                    <a:lumMod val="95000"/>
                    <a:lumOff val="5000"/>
                  </a:schemeClr>
                </a:solidFill>
                <a:latin typeface="Segoe UI" panose="020B0502040204020203" pitchFamily="34" charset="0"/>
                <a:cs typeface="Segoe UI" panose="020B0502040204020203" pitchFamily="34" charset="0"/>
              </a:rPr>
              <a:t>Sanwadha</a:t>
            </a:r>
            <a:r>
              <a:rPr lang="en-US" sz="2400" b="1" dirty="0">
                <a:solidFill>
                  <a:schemeClr val="tx1">
                    <a:lumMod val="95000"/>
                    <a:lumOff val="5000"/>
                  </a:schemeClr>
                </a:solidFill>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Creating Sticker and GIFs</a:t>
            </a:r>
          </a:p>
        </p:txBody>
      </p:sp>
      <p:cxnSp>
        <p:nvCxnSpPr>
          <p:cNvPr id="11" name="Straight Connector 10"/>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3" name="Slide Number Placeholder 3"/>
          <p:cNvSpPr>
            <a:spLocks noGrp="1"/>
          </p:cNvSpPr>
          <p:nvPr>
            <p:ph type="sldNum" sz="quarter" idx="12"/>
          </p:nvPr>
        </p:nvSpPr>
        <p:spPr>
          <a:xfrm>
            <a:off x="9016077" y="6346711"/>
            <a:ext cx="2743200" cy="365125"/>
          </a:xfrm>
        </p:spPr>
        <p:txBody>
          <a:bodyPr/>
          <a:lstStyle/>
          <a:p>
            <a:fld id="{A8836232-DC50-4BBF-9BAA-E65A5D732CA8}" type="slidenum">
              <a:rPr lang="en-US" sz="2000" b="1" smtClean="0">
                <a:solidFill>
                  <a:schemeClr val="bg1"/>
                </a:solidFill>
              </a:rPr>
              <a:t>31</a:t>
            </a:fld>
            <a:endParaRPr lang="en-US" sz="2000" b="1" dirty="0">
              <a:solidFill>
                <a:schemeClr val="bg1"/>
              </a:solidFill>
            </a:endParaRPr>
          </a:p>
        </p:txBody>
      </p:sp>
      <p:sp>
        <p:nvSpPr>
          <p:cNvPr id="14" name="TextBox 13"/>
          <p:cNvSpPr txBox="1"/>
          <p:nvPr/>
        </p:nvSpPr>
        <p:spPr>
          <a:xfrm>
            <a:off x="4513539" y="6411430"/>
            <a:ext cx="3701717" cy="369332"/>
          </a:xfrm>
          <a:prstGeom prst="rect">
            <a:avLst/>
          </a:prstGeom>
          <a:noFill/>
        </p:spPr>
        <p:txBody>
          <a:bodyPr wrap="square" rtlCol="0">
            <a:spAutoFit/>
          </a:bodyPr>
          <a:lstStyle/>
          <a:p>
            <a:r>
              <a:rPr lang="en-US" b="1" dirty="0">
                <a:solidFill>
                  <a:schemeClr val="bg1"/>
                </a:solidFill>
              </a:rPr>
              <a:t>IT 14106866 – W.Shenali Tissera</a:t>
            </a:r>
          </a:p>
        </p:txBody>
      </p:sp>
    </p:spTree>
    <p:extLst>
      <p:ext uri="{BB962C8B-B14F-4D97-AF65-F5344CB8AC3E}">
        <p14:creationId xmlns:p14="http://schemas.microsoft.com/office/powerpoint/2010/main" val="101081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183379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19724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6069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414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Individual Contribution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784" y="1500489"/>
            <a:ext cx="978685" cy="976360"/>
          </a:xfrm>
          <a:prstGeom prst="rect">
            <a:avLst/>
          </a:prstGeom>
        </p:spPr>
      </p:pic>
      <p:sp>
        <p:nvSpPr>
          <p:cNvPr id="11" name="Rectangle 10"/>
          <p:cNvSpPr/>
          <p:nvPr/>
        </p:nvSpPr>
        <p:spPr>
          <a:xfrm>
            <a:off x="1919569" y="5330776"/>
            <a:ext cx="1491113"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IT14076176</a:t>
            </a:r>
            <a:endParaRPr lang="en-US" sz="2000" b="0" cap="none" spc="0" dirty="0">
              <a:ln w="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635292" y="5782382"/>
            <a:ext cx="2059666"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A.M.O.P. Bandara</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586" y="1466945"/>
            <a:ext cx="1005147" cy="100514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1963" y="1500489"/>
            <a:ext cx="991427" cy="99142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513" y="1485421"/>
            <a:ext cx="1007362" cy="1006495"/>
          </a:xfrm>
          <a:prstGeom prst="rect">
            <a:avLst/>
          </a:prstGeom>
        </p:spPr>
      </p:pic>
      <p:sp>
        <p:nvSpPr>
          <p:cNvPr id="31" name="Rectangle 30"/>
          <p:cNvSpPr/>
          <p:nvPr/>
        </p:nvSpPr>
        <p:spPr>
          <a:xfrm>
            <a:off x="4335087" y="5331284"/>
            <a:ext cx="1491113"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IT14106866</a:t>
            </a:r>
          </a:p>
        </p:txBody>
      </p:sp>
      <p:sp>
        <p:nvSpPr>
          <p:cNvPr id="32" name="Rectangle 31"/>
          <p:cNvSpPr/>
          <p:nvPr/>
        </p:nvSpPr>
        <p:spPr>
          <a:xfrm>
            <a:off x="4335087" y="5782382"/>
            <a:ext cx="1462131"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W.S. </a:t>
            </a:r>
            <a:r>
              <a:rPr lang="en-US" sz="2000" b="1" dirty="0" err="1">
                <a:ln w="0"/>
                <a:solidFill>
                  <a:schemeClr val="bg1"/>
                </a:solidFill>
                <a:latin typeface="Segoe UI Semilight" panose="020B0402040204020203" pitchFamily="34" charset="0"/>
                <a:cs typeface="Segoe UI Semilight" panose="020B0402040204020203" pitchFamily="34" charset="0"/>
              </a:rPr>
              <a:t>Tissera</a:t>
            </a:r>
            <a:endParaRPr lang="en-US" sz="2000" b="1" dirty="0">
              <a:ln w="0"/>
              <a:solidFill>
                <a:schemeClr val="bg1"/>
              </a:solidFill>
              <a:latin typeface="Segoe UI Semilight" panose="020B0402040204020203" pitchFamily="34" charset="0"/>
              <a:cs typeface="Segoe UI Semilight" panose="020B0402040204020203" pitchFamily="34" charset="0"/>
            </a:endParaRPr>
          </a:p>
        </p:txBody>
      </p:sp>
      <p:sp>
        <p:nvSpPr>
          <p:cNvPr id="33" name="Rectangle 32"/>
          <p:cNvSpPr/>
          <p:nvPr/>
        </p:nvSpPr>
        <p:spPr>
          <a:xfrm>
            <a:off x="6648716" y="5330776"/>
            <a:ext cx="1491114"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IT14114618</a:t>
            </a:r>
          </a:p>
        </p:txBody>
      </p:sp>
      <p:sp>
        <p:nvSpPr>
          <p:cNvPr id="34" name="Rectangle 33"/>
          <p:cNvSpPr/>
          <p:nvPr/>
        </p:nvSpPr>
        <p:spPr>
          <a:xfrm>
            <a:off x="6524381" y="5760312"/>
            <a:ext cx="1815626"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J.P.C.N Jayalath</a:t>
            </a:r>
          </a:p>
        </p:txBody>
      </p:sp>
      <p:sp>
        <p:nvSpPr>
          <p:cNvPr id="35" name="Rectangle 34"/>
          <p:cNvSpPr/>
          <p:nvPr/>
        </p:nvSpPr>
        <p:spPr>
          <a:xfrm>
            <a:off x="9064234" y="5337466"/>
            <a:ext cx="1491114" cy="707886"/>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IT14029264</a:t>
            </a:r>
          </a:p>
          <a:p>
            <a:pPr algn="ctr"/>
            <a:endParaRPr lang="en-US" sz="2000" dirty="0">
              <a:ln w="0"/>
              <a:solidFill>
                <a:schemeClr val="bg1"/>
              </a:solidFill>
              <a:latin typeface="Segoe UI" panose="020B0502040204020203" pitchFamily="34" charset="0"/>
              <a:cs typeface="Segoe UI" panose="020B0502040204020203" pitchFamily="34" charset="0"/>
            </a:endParaRPr>
          </a:p>
        </p:txBody>
      </p:sp>
      <p:sp>
        <p:nvSpPr>
          <p:cNvPr id="36" name="Rectangle 35"/>
          <p:cNvSpPr/>
          <p:nvPr/>
        </p:nvSpPr>
        <p:spPr>
          <a:xfrm>
            <a:off x="9054289" y="5767002"/>
            <a:ext cx="1586845"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S.Y.M. </a:t>
            </a:r>
            <a:r>
              <a:rPr lang="en-US" sz="2000" b="1" dirty="0" err="1">
                <a:ln w="0"/>
                <a:solidFill>
                  <a:schemeClr val="bg1"/>
                </a:solidFill>
                <a:latin typeface="Segoe UI Semilight" panose="020B0402040204020203" pitchFamily="34" charset="0"/>
                <a:cs typeface="Segoe UI Semilight" panose="020B0402040204020203" pitchFamily="34" charset="0"/>
              </a:rPr>
              <a:t>Perera</a:t>
            </a:r>
            <a:endParaRPr lang="en-US" sz="2000" b="1" dirty="0">
              <a:ln w="0"/>
              <a:solidFill>
                <a:schemeClr val="bg1"/>
              </a:solidFill>
              <a:latin typeface="Segoe UI Semilight" panose="020B0402040204020203" pitchFamily="34" charset="0"/>
              <a:cs typeface="Segoe UI Semilight" panose="020B0402040204020203" pitchFamily="34" charset="0"/>
            </a:endParaRPr>
          </a:p>
        </p:txBody>
      </p:sp>
      <p:sp>
        <p:nvSpPr>
          <p:cNvPr id="3" name="TextBox 2"/>
          <p:cNvSpPr txBox="1"/>
          <p:nvPr/>
        </p:nvSpPr>
        <p:spPr>
          <a:xfrm>
            <a:off x="1956036" y="3023104"/>
            <a:ext cx="1479384" cy="1477328"/>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2D Model Creation</a:t>
            </a:r>
          </a:p>
          <a:p>
            <a:pPr algn="ctr"/>
            <a:endParaRPr lang="en-US" dirty="0"/>
          </a:p>
        </p:txBody>
      </p:sp>
      <p:sp>
        <p:nvSpPr>
          <p:cNvPr id="37" name="TextBox 36"/>
          <p:cNvSpPr txBox="1"/>
          <p:nvPr/>
        </p:nvSpPr>
        <p:spPr>
          <a:xfrm>
            <a:off x="4147930" y="3046139"/>
            <a:ext cx="1806957" cy="1107996"/>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Text Conversion</a:t>
            </a:r>
          </a:p>
          <a:p>
            <a:pPr algn="ctr"/>
            <a:endParaRPr lang="en-US" dirty="0"/>
          </a:p>
        </p:txBody>
      </p:sp>
      <p:sp>
        <p:nvSpPr>
          <p:cNvPr id="38" name="TextBox 37"/>
          <p:cNvSpPr txBox="1"/>
          <p:nvPr/>
        </p:nvSpPr>
        <p:spPr>
          <a:xfrm>
            <a:off x="6560694" y="3046139"/>
            <a:ext cx="1779314" cy="1846659"/>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GIF Compress &amp; </a:t>
            </a:r>
          </a:p>
          <a:p>
            <a:pPr algn="ctr"/>
            <a:r>
              <a:rPr lang="en-US" sz="2400" b="1" dirty="0">
                <a:solidFill>
                  <a:srgbClr val="830368"/>
                </a:solidFill>
                <a:latin typeface="Segoe UI" panose="020B0502040204020203" pitchFamily="34" charset="0"/>
                <a:cs typeface="Segoe UI" panose="020B0502040204020203" pitchFamily="34" charset="0"/>
              </a:rPr>
              <a:t>Extract</a:t>
            </a:r>
          </a:p>
          <a:p>
            <a:pPr algn="ctr"/>
            <a:endParaRPr lang="en-US" dirty="0"/>
          </a:p>
        </p:txBody>
      </p:sp>
      <p:sp>
        <p:nvSpPr>
          <p:cNvPr id="39" name="TextBox 38"/>
          <p:cNvSpPr txBox="1"/>
          <p:nvPr/>
        </p:nvSpPr>
        <p:spPr>
          <a:xfrm>
            <a:off x="8924144" y="3046139"/>
            <a:ext cx="1723869" cy="830997"/>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Voice Recognize</a:t>
            </a:r>
            <a:endParaRPr lang="en-US" dirty="0"/>
          </a:p>
        </p:txBody>
      </p:sp>
      <p:sp>
        <p:nvSpPr>
          <p:cNvPr id="24" name="Slide Number Placeholder 42"/>
          <p:cNvSpPr>
            <a:spLocks noGrp="1"/>
          </p:cNvSpPr>
          <p:nvPr>
            <p:ph type="sldNum" sz="quarter" idx="12"/>
          </p:nvPr>
        </p:nvSpPr>
        <p:spPr>
          <a:xfrm>
            <a:off x="8610600" y="6356350"/>
            <a:ext cx="2743200" cy="365125"/>
          </a:xfrm>
        </p:spPr>
        <p:txBody>
          <a:bodyPr/>
          <a:lstStyle/>
          <a:p>
            <a:fld id="{A8836232-DC50-4BBF-9BAA-E65A5D732CA8}" type="slidenum">
              <a:rPr lang="en-US" sz="2000" b="1" smtClean="0">
                <a:solidFill>
                  <a:schemeClr val="bg1"/>
                </a:solidFill>
              </a:rPr>
              <a:t>32</a:t>
            </a:fld>
            <a:endParaRPr lang="en-US" sz="2000" b="1" dirty="0">
              <a:solidFill>
                <a:schemeClr val="bg1"/>
              </a:solidFill>
            </a:endParaRPr>
          </a:p>
        </p:txBody>
      </p:sp>
    </p:spTree>
    <p:extLst>
      <p:ext uri="{BB962C8B-B14F-4D97-AF65-F5344CB8AC3E}">
        <p14:creationId xmlns:p14="http://schemas.microsoft.com/office/powerpoint/2010/main" val="410978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28600"/>
            <a:ext cx="12192000" cy="70866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183379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19724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414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49807" y="532517"/>
            <a:ext cx="3545644" cy="579333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675839" y="753576"/>
            <a:ext cx="3408636" cy="4893647"/>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Sign Language to GIF format conversion</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Machine Learning &amp; GZIP compression algorithm </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Interaction with Messenger API</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Creating Sticker and GIFs</a:t>
            </a:r>
          </a:p>
        </p:txBody>
      </p:sp>
      <p:cxnSp>
        <p:nvCxnSpPr>
          <p:cNvPr id="16" name="Straight Connector 15"/>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13539" y="6411430"/>
            <a:ext cx="3701717" cy="369332"/>
          </a:xfrm>
          <a:prstGeom prst="rect">
            <a:avLst/>
          </a:prstGeom>
          <a:noFill/>
        </p:spPr>
        <p:txBody>
          <a:bodyPr wrap="square" rtlCol="0">
            <a:spAutoFit/>
          </a:bodyPr>
          <a:lstStyle/>
          <a:p>
            <a:r>
              <a:rPr lang="en-US" b="1" dirty="0">
                <a:solidFill>
                  <a:schemeClr val="bg1"/>
                </a:solidFill>
              </a:rPr>
              <a:t>IT 14114618 – </a:t>
            </a:r>
            <a:r>
              <a:rPr lang="en-US" b="1" dirty="0" err="1">
                <a:solidFill>
                  <a:schemeClr val="bg1"/>
                </a:solidFill>
              </a:rPr>
              <a:t>J.P.C.N.Jayalath</a:t>
            </a:r>
            <a:endParaRPr lang="en-US" b="1" dirty="0">
              <a:solidFill>
                <a:schemeClr val="bg1"/>
              </a:solidFill>
            </a:endParaRPr>
          </a:p>
        </p:txBody>
      </p:sp>
      <p:sp>
        <p:nvSpPr>
          <p:cNvPr id="19" name="Slide Number Placeholder 42"/>
          <p:cNvSpPr>
            <a:spLocks noGrp="1"/>
          </p:cNvSpPr>
          <p:nvPr>
            <p:ph type="sldNum" sz="quarter" idx="12"/>
          </p:nvPr>
        </p:nvSpPr>
        <p:spPr>
          <a:xfrm>
            <a:off x="8610600" y="6356350"/>
            <a:ext cx="2743200" cy="365125"/>
          </a:xfrm>
        </p:spPr>
        <p:txBody>
          <a:bodyPr/>
          <a:lstStyle/>
          <a:p>
            <a:fld id="{A8836232-DC50-4BBF-9BAA-E65A5D732CA8}" type="slidenum">
              <a:rPr lang="en-US" sz="2000" b="1" smtClean="0">
                <a:solidFill>
                  <a:schemeClr val="bg1"/>
                </a:solidFill>
              </a:rPr>
              <a:t>33</a:t>
            </a:fld>
            <a:endParaRPr lang="en-US" sz="2000" b="1" dirty="0">
              <a:solidFill>
                <a:schemeClr val="bg1"/>
              </a:solidFill>
            </a:endParaRPr>
          </a:p>
        </p:txBody>
      </p:sp>
    </p:spTree>
    <p:extLst>
      <p:ext uri="{BB962C8B-B14F-4D97-AF65-F5344CB8AC3E}">
        <p14:creationId xmlns:p14="http://schemas.microsoft.com/office/powerpoint/2010/main" val="1080519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183379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19724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6069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924144" y="2153586"/>
            <a:ext cx="1723869" cy="289310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Individual Contribution</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784" y="1500489"/>
            <a:ext cx="978685" cy="976360"/>
          </a:xfrm>
          <a:prstGeom prst="rect">
            <a:avLst/>
          </a:prstGeom>
        </p:spPr>
      </p:pic>
      <p:sp>
        <p:nvSpPr>
          <p:cNvPr id="11" name="Rectangle 10"/>
          <p:cNvSpPr/>
          <p:nvPr/>
        </p:nvSpPr>
        <p:spPr>
          <a:xfrm>
            <a:off x="1919569" y="5330776"/>
            <a:ext cx="1491113"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IT14076176</a:t>
            </a:r>
            <a:endParaRPr lang="en-US" sz="2000" b="0" cap="none" spc="0" dirty="0">
              <a:ln w="0"/>
              <a:solidFill>
                <a:schemeClr val="bg1"/>
              </a:solidFill>
              <a:latin typeface="Segoe UI" panose="020B0502040204020203" pitchFamily="34" charset="0"/>
              <a:cs typeface="Segoe UI" panose="020B0502040204020203" pitchFamily="34" charset="0"/>
            </a:endParaRPr>
          </a:p>
        </p:txBody>
      </p:sp>
      <p:sp>
        <p:nvSpPr>
          <p:cNvPr id="12" name="Rectangle 11"/>
          <p:cNvSpPr/>
          <p:nvPr/>
        </p:nvSpPr>
        <p:spPr>
          <a:xfrm>
            <a:off x="1635292" y="5782382"/>
            <a:ext cx="2059666"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A.M.O.P. Bandara</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586" y="1466945"/>
            <a:ext cx="1005147" cy="100514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1963" y="1500489"/>
            <a:ext cx="991427" cy="99142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513" y="1485421"/>
            <a:ext cx="1007362" cy="1006495"/>
          </a:xfrm>
          <a:prstGeom prst="rect">
            <a:avLst/>
          </a:prstGeom>
        </p:spPr>
      </p:pic>
      <p:sp>
        <p:nvSpPr>
          <p:cNvPr id="31" name="Rectangle 30"/>
          <p:cNvSpPr/>
          <p:nvPr/>
        </p:nvSpPr>
        <p:spPr>
          <a:xfrm>
            <a:off x="4335087" y="5331284"/>
            <a:ext cx="1491113"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IT14106866</a:t>
            </a:r>
          </a:p>
        </p:txBody>
      </p:sp>
      <p:sp>
        <p:nvSpPr>
          <p:cNvPr id="32" name="Rectangle 31"/>
          <p:cNvSpPr/>
          <p:nvPr/>
        </p:nvSpPr>
        <p:spPr>
          <a:xfrm>
            <a:off x="4335087" y="5782382"/>
            <a:ext cx="1462131"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W.S. </a:t>
            </a:r>
            <a:r>
              <a:rPr lang="en-US" sz="2000" b="1" dirty="0" err="1">
                <a:ln w="0"/>
                <a:solidFill>
                  <a:schemeClr val="bg1"/>
                </a:solidFill>
                <a:latin typeface="Segoe UI Semilight" panose="020B0402040204020203" pitchFamily="34" charset="0"/>
                <a:cs typeface="Segoe UI Semilight" panose="020B0402040204020203" pitchFamily="34" charset="0"/>
              </a:rPr>
              <a:t>Tissera</a:t>
            </a:r>
            <a:endParaRPr lang="en-US" sz="2000" b="1" dirty="0">
              <a:ln w="0"/>
              <a:solidFill>
                <a:schemeClr val="bg1"/>
              </a:solidFill>
              <a:latin typeface="Segoe UI Semilight" panose="020B0402040204020203" pitchFamily="34" charset="0"/>
              <a:cs typeface="Segoe UI Semilight" panose="020B0402040204020203" pitchFamily="34" charset="0"/>
            </a:endParaRPr>
          </a:p>
        </p:txBody>
      </p:sp>
      <p:sp>
        <p:nvSpPr>
          <p:cNvPr id="33" name="Rectangle 32"/>
          <p:cNvSpPr/>
          <p:nvPr/>
        </p:nvSpPr>
        <p:spPr>
          <a:xfrm>
            <a:off x="6648716" y="5330776"/>
            <a:ext cx="1491114" cy="400110"/>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IT14114618</a:t>
            </a:r>
          </a:p>
        </p:txBody>
      </p:sp>
      <p:sp>
        <p:nvSpPr>
          <p:cNvPr id="34" name="Rectangle 33"/>
          <p:cNvSpPr/>
          <p:nvPr/>
        </p:nvSpPr>
        <p:spPr>
          <a:xfrm>
            <a:off x="6524381" y="5760312"/>
            <a:ext cx="1815626"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J.P.C.N Jayalath</a:t>
            </a:r>
          </a:p>
        </p:txBody>
      </p:sp>
      <p:sp>
        <p:nvSpPr>
          <p:cNvPr id="35" name="Rectangle 34"/>
          <p:cNvSpPr/>
          <p:nvPr/>
        </p:nvSpPr>
        <p:spPr>
          <a:xfrm>
            <a:off x="9064234" y="5337466"/>
            <a:ext cx="1491114" cy="707886"/>
          </a:xfrm>
          <a:prstGeom prst="rect">
            <a:avLst/>
          </a:prstGeom>
          <a:noFill/>
        </p:spPr>
        <p:txBody>
          <a:bodyPr wrap="none" lIns="91440" tIns="45720" rIns="91440" bIns="45720">
            <a:spAutoFit/>
          </a:bodyPr>
          <a:lstStyle/>
          <a:p>
            <a:pPr algn="ctr"/>
            <a:r>
              <a:rPr lang="en-US" sz="2000" dirty="0">
                <a:ln w="0"/>
                <a:solidFill>
                  <a:schemeClr val="bg1"/>
                </a:solidFill>
                <a:latin typeface="Segoe UI" panose="020B0502040204020203" pitchFamily="34" charset="0"/>
                <a:cs typeface="Segoe UI" panose="020B0502040204020203" pitchFamily="34" charset="0"/>
              </a:rPr>
              <a:t>IT14029264</a:t>
            </a:r>
          </a:p>
          <a:p>
            <a:pPr algn="ctr"/>
            <a:endParaRPr lang="en-US" sz="2000" dirty="0">
              <a:ln w="0"/>
              <a:solidFill>
                <a:schemeClr val="bg1"/>
              </a:solidFill>
              <a:latin typeface="Segoe UI" panose="020B0502040204020203" pitchFamily="34" charset="0"/>
              <a:cs typeface="Segoe UI" panose="020B0502040204020203" pitchFamily="34" charset="0"/>
            </a:endParaRPr>
          </a:p>
        </p:txBody>
      </p:sp>
      <p:sp>
        <p:nvSpPr>
          <p:cNvPr id="36" name="Rectangle 35"/>
          <p:cNvSpPr/>
          <p:nvPr/>
        </p:nvSpPr>
        <p:spPr>
          <a:xfrm>
            <a:off x="9054289" y="5767002"/>
            <a:ext cx="1586845" cy="400110"/>
          </a:xfrm>
          <a:prstGeom prst="rect">
            <a:avLst/>
          </a:prstGeom>
          <a:noFill/>
        </p:spPr>
        <p:txBody>
          <a:bodyPr wrap="none" lIns="91440" tIns="45720" rIns="91440" bIns="45720">
            <a:spAutoFit/>
          </a:bodyPr>
          <a:lstStyle/>
          <a:p>
            <a:pPr algn="ctr"/>
            <a:r>
              <a:rPr lang="en-US" sz="2000" b="1" dirty="0">
                <a:ln w="0"/>
                <a:solidFill>
                  <a:schemeClr val="bg1"/>
                </a:solidFill>
                <a:latin typeface="Segoe UI Semilight" panose="020B0402040204020203" pitchFamily="34" charset="0"/>
                <a:cs typeface="Segoe UI Semilight" panose="020B0402040204020203" pitchFamily="34" charset="0"/>
              </a:rPr>
              <a:t>S.Y.M. </a:t>
            </a:r>
            <a:r>
              <a:rPr lang="en-US" sz="2000" b="1" dirty="0" err="1">
                <a:ln w="0"/>
                <a:solidFill>
                  <a:schemeClr val="bg1"/>
                </a:solidFill>
                <a:latin typeface="Segoe UI Semilight" panose="020B0402040204020203" pitchFamily="34" charset="0"/>
                <a:cs typeface="Segoe UI Semilight" panose="020B0402040204020203" pitchFamily="34" charset="0"/>
              </a:rPr>
              <a:t>Perera</a:t>
            </a:r>
            <a:endParaRPr lang="en-US" sz="2000" b="1" dirty="0">
              <a:ln w="0"/>
              <a:solidFill>
                <a:schemeClr val="bg1"/>
              </a:solidFill>
              <a:latin typeface="Segoe UI Semilight" panose="020B0402040204020203" pitchFamily="34" charset="0"/>
              <a:cs typeface="Segoe UI Semilight" panose="020B0402040204020203" pitchFamily="34" charset="0"/>
            </a:endParaRPr>
          </a:p>
        </p:txBody>
      </p:sp>
      <p:sp>
        <p:nvSpPr>
          <p:cNvPr id="3" name="TextBox 2"/>
          <p:cNvSpPr txBox="1"/>
          <p:nvPr/>
        </p:nvSpPr>
        <p:spPr>
          <a:xfrm>
            <a:off x="1956036" y="3023104"/>
            <a:ext cx="1479384" cy="1477328"/>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2D Model Creation</a:t>
            </a:r>
          </a:p>
          <a:p>
            <a:pPr algn="ctr"/>
            <a:endParaRPr lang="en-US" dirty="0"/>
          </a:p>
        </p:txBody>
      </p:sp>
      <p:sp>
        <p:nvSpPr>
          <p:cNvPr id="37" name="TextBox 36"/>
          <p:cNvSpPr txBox="1"/>
          <p:nvPr/>
        </p:nvSpPr>
        <p:spPr>
          <a:xfrm>
            <a:off x="4147930" y="3046139"/>
            <a:ext cx="1806957" cy="1107996"/>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Text Conversion</a:t>
            </a:r>
          </a:p>
          <a:p>
            <a:pPr algn="ctr"/>
            <a:endParaRPr lang="en-US" dirty="0"/>
          </a:p>
        </p:txBody>
      </p:sp>
      <p:sp>
        <p:nvSpPr>
          <p:cNvPr id="38" name="TextBox 37"/>
          <p:cNvSpPr txBox="1"/>
          <p:nvPr/>
        </p:nvSpPr>
        <p:spPr>
          <a:xfrm>
            <a:off x="6560694" y="3046139"/>
            <a:ext cx="1779314" cy="1846659"/>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GIF Compress &amp; </a:t>
            </a:r>
          </a:p>
          <a:p>
            <a:pPr algn="ctr"/>
            <a:r>
              <a:rPr lang="en-US" sz="2400" b="1" dirty="0">
                <a:solidFill>
                  <a:srgbClr val="830368"/>
                </a:solidFill>
                <a:latin typeface="Segoe UI" panose="020B0502040204020203" pitchFamily="34" charset="0"/>
                <a:cs typeface="Segoe UI" panose="020B0502040204020203" pitchFamily="34" charset="0"/>
              </a:rPr>
              <a:t>Extract</a:t>
            </a:r>
          </a:p>
          <a:p>
            <a:pPr algn="ctr"/>
            <a:endParaRPr lang="en-US" dirty="0"/>
          </a:p>
        </p:txBody>
      </p:sp>
      <p:sp>
        <p:nvSpPr>
          <p:cNvPr id="39" name="TextBox 38"/>
          <p:cNvSpPr txBox="1"/>
          <p:nvPr/>
        </p:nvSpPr>
        <p:spPr>
          <a:xfrm>
            <a:off x="8924144" y="3046139"/>
            <a:ext cx="1723869" cy="830997"/>
          </a:xfrm>
          <a:prstGeom prst="rect">
            <a:avLst/>
          </a:prstGeom>
          <a:noFill/>
        </p:spPr>
        <p:txBody>
          <a:bodyPr wrap="square" rtlCol="0">
            <a:spAutoFit/>
          </a:bodyPr>
          <a:lstStyle/>
          <a:p>
            <a:pPr algn="ctr"/>
            <a:r>
              <a:rPr lang="en-US" sz="2400" b="1" dirty="0">
                <a:solidFill>
                  <a:srgbClr val="830368"/>
                </a:solidFill>
                <a:latin typeface="Segoe UI" panose="020B0502040204020203" pitchFamily="34" charset="0"/>
                <a:cs typeface="Segoe UI" panose="020B0502040204020203" pitchFamily="34" charset="0"/>
              </a:rPr>
              <a:t>Voice Recognize</a:t>
            </a:r>
            <a:endParaRPr lang="en-US" dirty="0"/>
          </a:p>
        </p:txBody>
      </p:sp>
      <p:sp>
        <p:nvSpPr>
          <p:cNvPr id="24" name="Slide Number Placeholder 42"/>
          <p:cNvSpPr>
            <a:spLocks noGrp="1"/>
          </p:cNvSpPr>
          <p:nvPr>
            <p:ph type="sldNum" sz="quarter" idx="12"/>
          </p:nvPr>
        </p:nvSpPr>
        <p:spPr>
          <a:xfrm>
            <a:off x="8610600" y="6356350"/>
            <a:ext cx="2743200" cy="365125"/>
          </a:xfrm>
        </p:spPr>
        <p:txBody>
          <a:bodyPr/>
          <a:lstStyle/>
          <a:p>
            <a:fld id="{A8836232-DC50-4BBF-9BAA-E65A5D732CA8}" type="slidenum">
              <a:rPr lang="en-US" sz="2000" b="1" smtClean="0">
                <a:solidFill>
                  <a:schemeClr val="bg1"/>
                </a:solidFill>
              </a:rPr>
              <a:t>34</a:t>
            </a:fld>
            <a:endParaRPr lang="en-US" sz="2000" b="1" dirty="0">
              <a:solidFill>
                <a:schemeClr val="bg1"/>
              </a:solidFill>
            </a:endParaRPr>
          </a:p>
        </p:txBody>
      </p:sp>
    </p:spTree>
    <p:extLst>
      <p:ext uri="{BB962C8B-B14F-4D97-AF65-F5344CB8AC3E}">
        <p14:creationId xmlns:p14="http://schemas.microsoft.com/office/powerpoint/2010/main" val="3454449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183379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19724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560694" y="2153586"/>
            <a:ext cx="1723869" cy="28931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84563" y="532334"/>
            <a:ext cx="3545644" cy="579333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409956" y="918121"/>
            <a:ext cx="3305794" cy="3785652"/>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Speech Recognition</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Speaker Recognition</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Natural Language Processing</a:t>
            </a:r>
          </a:p>
          <a:p>
            <a:pPr marL="285750" indent="-285750">
              <a:buFont typeface="Arial" panose="020B0604020202020204" pitchFamily="34" charset="0"/>
              <a:buChar char="•"/>
            </a:pPr>
            <a:endParaRPr lang="en-US" sz="2400" b="1" dirty="0">
              <a:solidFill>
                <a:schemeClr val="tx1">
                  <a:lumMod val="95000"/>
                  <a:lumOff val="5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2400" b="1" dirty="0">
                <a:solidFill>
                  <a:schemeClr val="tx1">
                    <a:lumMod val="95000"/>
                    <a:lumOff val="5000"/>
                  </a:schemeClr>
                </a:solidFill>
                <a:latin typeface="Segoe UI" panose="020B0502040204020203" pitchFamily="34" charset="0"/>
                <a:cs typeface="Segoe UI" panose="020B0502040204020203" pitchFamily="34" charset="0"/>
              </a:rPr>
              <a:t>Creating Sticker and GIFs</a:t>
            </a:r>
          </a:p>
        </p:txBody>
      </p:sp>
      <p:cxnSp>
        <p:nvCxnSpPr>
          <p:cNvPr id="10" name="Straight Connector 9"/>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13539" y="6411430"/>
            <a:ext cx="3701717" cy="369332"/>
          </a:xfrm>
          <a:prstGeom prst="rect">
            <a:avLst/>
          </a:prstGeom>
          <a:noFill/>
        </p:spPr>
        <p:txBody>
          <a:bodyPr wrap="square" rtlCol="0">
            <a:spAutoFit/>
          </a:bodyPr>
          <a:lstStyle/>
          <a:p>
            <a:r>
              <a:rPr lang="en-US" b="1" dirty="0">
                <a:solidFill>
                  <a:schemeClr val="bg1"/>
                </a:solidFill>
              </a:rPr>
              <a:t>IT 14029264 – </a:t>
            </a:r>
            <a:r>
              <a:rPr lang="en-US" b="1" dirty="0" err="1">
                <a:solidFill>
                  <a:schemeClr val="bg1"/>
                </a:solidFill>
              </a:rPr>
              <a:t>S.Y.M.Perera</a:t>
            </a:r>
            <a:endParaRPr lang="en-US" b="1" dirty="0">
              <a:solidFill>
                <a:schemeClr val="bg1"/>
              </a:solidFill>
            </a:endParaRPr>
          </a:p>
        </p:txBody>
      </p:sp>
      <p:sp>
        <p:nvSpPr>
          <p:cNvPr id="13" name="Slide Number Placeholder 42"/>
          <p:cNvSpPr>
            <a:spLocks noGrp="1"/>
          </p:cNvSpPr>
          <p:nvPr>
            <p:ph type="sldNum" sz="quarter" idx="12"/>
          </p:nvPr>
        </p:nvSpPr>
        <p:spPr>
          <a:xfrm>
            <a:off x="8610600" y="6356350"/>
            <a:ext cx="2743200" cy="365125"/>
          </a:xfrm>
        </p:spPr>
        <p:txBody>
          <a:bodyPr/>
          <a:lstStyle/>
          <a:p>
            <a:fld id="{A8836232-DC50-4BBF-9BAA-E65A5D732CA8}" type="slidenum">
              <a:rPr lang="en-US" sz="2000" b="1" smtClean="0">
                <a:solidFill>
                  <a:schemeClr val="bg1"/>
                </a:solidFill>
              </a:rPr>
              <a:t>35</a:t>
            </a:fld>
            <a:endParaRPr lang="en-US" sz="2000" b="1" dirty="0">
              <a:solidFill>
                <a:schemeClr val="bg1"/>
              </a:solidFill>
            </a:endParaRPr>
          </a:p>
        </p:txBody>
      </p:sp>
      <p:sp>
        <p:nvSpPr>
          <p:cNvPr id="14" name="TextBox 13"/>
          <p:cNvSpPr txBox="1"/>
          <p:nvPr/>
        </p:nvSpPr>
        <p:spPr>
          <a:xfrm>
            <a:off x="4513539" y="6404461"/>
            <a:ext cx="3701717" cy="369332"/>
          </a:xfrm>
          <a:prstGeom prst="rect">
            <a:avLst/>
          </a:prstGeom>
          <a:noFill/>
        </p:spPr>
        <p:txBody>
          <a:bodyPr wrap="square" rtlCol="0">
            <a:spAutoFit/>
          </a:bodyPr>
          <a:lstStyle/>
          <a:p>
            <a:r>
              <a:rPr lang="en-US" b="1" dirty="0">
                <a:solidFill>
                  <a:schemeClr val="bg1"/>
                </a:solidFill>
              </a:rPr>
              <a:t>IT 14029264 – </a:t>
            </a:r>
            <a:r>
              <a:rPr lang="en-US" b="1" dirty="0" err="1">
                <a:solidFill>
                  <a:schemeClr val="bg1"/>
                </a:solidFill>
              </a:rPr>
              <a:t>S.Y.M.Perera</a:t>
            </a:r>
            <a:endParaRPr lang="en-US" b="1" dirty="0">
              <a:solidFill>
                <a:schemeClr val="bg1"/>
              </a:solidFill>
            </a:endParaRPr>
          </a:p>
        </p:txBody>
      </p:sp>
    </p:spTree>
    <p:extLst>
      <p:ext uri="{BB962C8B-B14F-4D97-AF65-F5344CB8AC3E}">
        <p14:creationId xmlns:p14="http://schemas.microsoft.com/office/powerpoint/2010/main" val="878799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74345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374530" y="382514"/>
            <a:ext cx="3772020" cy="18399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Technologies we are using….</a:t>
            </a:r>
          </a:p>
        </p:txBody>
      </p:sp>
      <p:sp>
        <p:nvSpPr>
          <p:cNvPr id="8" name="TextBox 7"/>
          <p:cNvSpPr txBox="1"/>
          <p:nvPr/>
        </p:nvSpPr>
        <p:spPr>
          <a:xfrm>
            <a:off x="5105689" y="382514"/>
            <a:ext cx="4067855" cy="5078313"/>
          </a:xfrm>
          <a:prstGeom prst="rect">
            <a:avLst/>
          </a:prstGeom>
          <a:noFill/>
        </p:spPr>
        <p:txBody>
          <a:bodyPr wrap="square" rtlCol="0">
            <a:spAutoFit/>
          </a:bodyPr>
          <a:lstStyle/>
          <a:p>
            <a:pPr marL="342900" lvl="0" indent="-342900" algn="just">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Visual Studio 2017</a:t>
            </a:r>
          </a:p>
          <a:p>
            <a:pPr marL="342900" lvl="0" indent="-342900" algn="just">
              <a:lnSpc>
                <a:spcPct val="150000"/>
              </a:lnSpc>
              <a:buFont typeface="Arial" panose="020B0604020202020204" pitchFamily="34" charset="0"/>
              <a:buChar char="•"/>
            </a:pPr>
            <a:r>
              <a:rPr lang="en-US" sz="2400">
                <a:solidFill>
                  <a:srgbClr val="70265B"/>
                </a:solidFill>
                <a:latin typeface="Segoe UI" panose="020B0502040204020203" pitchFamily="34" charset="0"/>
                <a:cs typeface="Segoe UI" panose="020B0502040204020203" pitchFamily="34" charset="0"/>
              </a:rPr>
              <a:t>Xamarin</a:t>
            </a:r>
            <a:endParaRPr lang="en-US" sz="2400" dirty="0">
              <a:solidFill>
                <a:srgbClr val="70265B"/>
              </a:solidFill>
              <a:latin typeface="Segoe UI" panose="020B0502040204020203" pitchFamily="34" charset="0"/>
              <a:cs typeface="Segoe UI" panose="020B0502040204020203" pitchFamily="34" charset="0"/>
            </a:endParaRPr>
          </a:p>
          <a:p>
            <a:pPr marL="342900" lvl="0" indent="-342900" algn="just">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Microsoft Azure</a:t>
            </a:r>
          </a:p>
          <a:p>
            <a:pPr marL="342900" lvl="0" indent="-342900" algn="just">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SQLite Database</a:t>
            </a:r>
          </a:p>
          <a:p>
            <a:pPr marL="342900" lvl="0" indent="-342900" algn="just">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MAYA Autodesk</a:t>
            </a:r>
          </a:p>
          <a:p>
            <a:pPr marL="342900" lvl="0" indent="-342900" algn="just">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Photoshop CC</a:t>
            </a:r>
          </a:p>
          <a:p>
            <a:pPr marL="342900" lvl="0" indent="-342900" algn="just">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CorelDraw X7</a:t>
            </a:r>
          </a:p>
          <a:p>
            <a:pPr marL="342900" lvl="0" indent="-342900" algn="just">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Singlish API</a:t>
            </a:r>
          </a:p>
          <a:p>
            <a:pPr marL="342900" lvl="0" indent="-342900" algn="just">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Rest API</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783" y="921744"/>
            <a:ext cx="2424848" cy="1017033"/>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0029" y="303932"/>
            <a:ext cx="1430845" cy="71080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8981" y="2013640"/>
            <a:ext cx="1311893" cy="65378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26634" y="2992240"/>
            <a:ext cx="1067871" cy="935722"/>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3245" y="4274118"/>
            <a:ext cx="681110" cy="68111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6522" y="5141685"/>
            <a:ext cx="2129719" cy="364813"/>
          </a:xfrm>
          <a:prstGeom prst="rect">
            <a:avLst/>
          </a:prstGeom>
        </p:spPr>
      </p:pic>
      <p:pic>
        <p:nvPicPr>
          <p:cNvPr id="1026" name="Picture 2" descr="Image result for photoshop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74927" y="5703132"/>
            <a:ext cx="579398" cy="5793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73544" y="5726842"/>
            <a:ext cx="989395" cy="555688"/>
          </a:xfrm>
          <a:prstGeom prst="rect">
            <a:avLst/>
          </a:prstGeom>
        </p:spPr>
      </p:pic>
      <p:cxnSp>
        <p:nvCxnSpPr>
          <p:cNvPr id="18" name="Straight Connector 17"/>
          <p:cNvCxnSpPr>
            <a:cxnSpLocks/>
          </p:cNvCxnSpPr>
          <p:nvPr/>
        </p:nvCxnSpPr>
        <p:spPr>
          <a:xfrm>
            <a:off x="345394" y="6721475"/>
            <a:ext cx="4398056"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2865" y="3115199"/>
            <a:ext cx="1138554" cy="1137583"/>
          </a:xfrm>
          <a:prstGeom prst="rect">
            <a:avLst/>
          </a:prstGeom>
        </p:spPr>
      </p:pic>
      <p:sp>
        <p:nvSpPr>
          <p:cNvPr id="20" name="Rectangle 19"/>
          <p:cNvSpPr/>
          <p:nvPr/>
        </p:nvSpPr>
        <p:spPr>
          <a:xfrm>
            <a:off x="1000125" y="2265204"/>
            <a:ext cx="2743200" cy="3230390"/>
          </a:xfrm>
          <a:prstGeom prst="rect">
            <a:avLst/>
          </a:prstGeom>
          <a:solidFill>
            <a:srgbClr val="90317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 name="Slide Number Placeholder 42"/>
          <p:cNvSpPr>
            <a:spLocks noGrp="1"/>
          </p:cNvSpPr>
          <p:nvPr>
            <p:ph type="sldNum" sz="quarter" idx="12"/>
          </p:nvPr>
        </p:nvSpPr>
        <p:spPr>
          <a:xfrm>
            <a:off x="8610600" y="6356350"/>
            <a:ext cx="2743200" cy="365125"/>
          </a:xfrm>
        </p:spPr>
        <p:txBody>
          <a:bodyPr/>
          <a:lstStyle/>
          <a:p>
            <a:fld id="{A8836232-DC50-4BBF-9BAA-E65A5D732CA8}" type="slidenum">
              <a:rPr lang="en-US" sz="2000" b="1" smtClean="0">
                <a:solidFill>
                  <a:schemeClr val="tx1"/>
                </a:solidFill>
              </a:rPr>
              <a:t>36</a:t>
            </a:fld>
            <a:endParaRPr lang="en-US" sz="2000" b="1" dirty="0">
              <a:solidFill>
                <a:schemeClr val="tx1"/>
              </a:solidFill>
            </a:endParaRPr>
          </a:p>
        </p:txBody>
      </p:sp>
      <p:sp>
        <p:nvSpPr>
          <p:cNvPr id="22" name="TextBox 21"/>
          <p:cNvSpPr txBox="1"/>
          <p:nvPr/>
        </p:nvSpPr>
        <p:spPr>
          <a:xfrm>
            <a:off x="4858933" y="6425963"/>
            <a:ext cx="3701717" cy="369332"/>
          </a:xfrm>
          <a:prstGeom prst="rect">
            <a:avLst/>
          </a:prstGeom>
          <a:noFill/>
        </p:spPr>
        <p:txBody>
          <a:bodyPr wrap="square" rtlCol="0">
            <a:spAutoFit/>
          </a:bodyPr>
          <a:lstStyle/>
          <a:p>
            <a:r>
              <a:rPr lang="en-US" b="1" dirty="0"/>
              <a:t>IT 14029264 – </a:t>
            </a:r>
            <a:r>
              <a:rPr lang="en-US" b="1" dirty="0" err="1"/>
              <a:t>S.Y.M.Perera</a:t>
            </a:r>
            <a:endParaRPr lang="en-US" b="1" dirty="0"/>
          </a:p>
        </p:txBody>
      </p:sp>
    </p:spTree>
    <p:extLst>
      <p:ext uri="{BB962C8B-B14F-4D97-AF65-F5344CB8AC3E}">
        <p14:creationId xmlns:p14="http://schemas.microsoft.com/office/powerpoint/2010/main" val="3048955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8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1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1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6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1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3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100"/>
                            </p:stCondLst>
                            <p:childTnLst>
                              <p:par>
                                <p:cTn id="41" presetID="10" presetClass="entr" presetSubtype="0" fill="hold" nodeType="afterEffect">
                                  <p:stCondLst>
                                    <p:cond delay="0"/>
                                  </p:stCondLst>
                                  <p:childTnLst>
                                    <p:set>
                                      <p:cBhvr>
                                        <p:cTn id="42" dur="1" fill="hold">
                                          <p:stCondLst>
                                            <p:cond delay="0"/>
                                          </p:stCondLst>
                                        </p:cTn>
                                        <p:tgtEl>
                                          <p:spTgt spid="1026"/>
                                        </p:tgtEl>
                                        <p:attrNameLst>
                                          <p:attrName>style.visibility</p:attrName>
                                        </p:attrNameLst>
                                      </p:cBhvr>
                                      <p:to>
                                        <p:strVal val="visible"/>
                                      </p:to>
                                    </p:set>
                                    <p:animEffect transition="in" filter="fade">
                                      <p:cBhvr>
                                        <p:cTn id="43" dur="500"/>
                                        <p:tgtEl>
                                          <p:spTgt spid="1026"/>
                                        </p:tgtEl>
                                      </p:cBhvr>
                                    </p:animEffect>
                                  </p:childTnLst>
                                </p:cTn>
                              </p:par>
                            </p:childTnLst>
                          </p:cTn>
                        </p:par>
                        <p:par>
                          <p:cTn id="44" fill="hold">
                            <p:stCondLst>
                              <p:cond delay="4600"/>
                            </p:stCondLst>
                            <p:childTnLst>
                              <p:par>
                                <p:cTn id="45" presetID="10"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Time Frame</a:t>
            </a:r>
          </a:p>
        </p:txBody>
      </p:sp>
      <p:sp>
        <p:nvSpPr>
          <p:cNvPr id="4" name="Rectangle 3"/>
          <p:cNvSpPr/>
          <p:nvPr/>
        </p:nvSpPr>
        <p:spPr>
          <a:xfrm>
            <a:off x="7562849" y="1961364"/>
            <a:ext cx="390526" cy="646331"/>
          </a:xfrm>
          <a:prstGeom prst="rect">
            <a:avLst/>
          </a:prstGeom>
          <a:noFill/>
        </p:spPr>
        <p:txBody>
          <a:bodyPr wrap="square" lIns="91440" tIns="45720" rIns="91440" bIns="45720">
            <a:spAutoFit/>
          </a:bodyPr>
          <a:lstStyle/>
          <a:p>
            <a:pPr algn="ctr"/>
            <a:r>
              <a:rPr lang="en-US" sz="3600" b="0" cap="none" spc="0" dirty="0">
                <a:ln w="0"/>
                <a:solidFill>
                  <a:schemeClr val="bg1"/>
                </a:solidFill>
                <a:latin typeface="Segoe UI" panose="020B0502040204020203" pitchFamily="34" charset="0"/>
                <a:cs typeface="Segoe UI" panose="020B0502040204020203" pitchFamily="34" charset="0"/>
              </a:rPr>
              <a:t>?</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963922" y="1291794"/>
            <a:ext cx="10121174" cy="5291886"/>
          </a:xfrm>
          <a:prstGeom prst="rect">
            <a:avLst/>
          </a:prstGeom>
        </p:spPr>
      </p:pic>
      <p:cxnSp>
        <p:nvCxnSpPr>
          <p:cNvPr id="9" name="Straight Connector 8"/>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1" name="Slide Number Placeholder 42"/>
          <p:cNvSpPr>
            <a:spLocks noGrp="1"/>
          </p:cNvSpPr>
          <p:nvPr>
            <p:ph type="sldNum" sz="quarter" idx="12"/>
          </p:nvPr>
        </p:nvSpPr>
        <p:spPr>
          <a:xfrm>
            <a:off x="9093081" y="6362740"/>
            <a:ext cx="2743200" cy="365125"/>
          </a:xfrm>
        </p:spPr>
        <p:txBody>
          <a:bodyPr/>
          <a:lstStyle/>
          <a:p>
            <a:fld id="{A8836232-DC50-4BBF-9BAA-E65A5D732CA8}" type="slidenum">
              <a:rPr lang="en-US" sz="2000" b="1" smtClean="0">
                <a:solidFill>
                  <a:schemeClr val="tx1"/>
                </a:solidFill>
              </a:rPr>
              <a:t>37</a:t>
            </a:fld>
            <a:endParaRPr lang="en-US" sz="2000" b="1" dirty="0">
              <a:solidFill>
                <a:schemeClr val="tx1"/>
              </a:solidFill>
            </a:endParaRPr>
          </a:p>
        </p:txBody>
      </p:sp>
      <p:sp>
        <p:nvSpPr>
          <p:cNvPr id="12" name="TextBox 11"/>
          <p:cNvSpPr txBox="1"/>
          <p:nvPr/>
        </p:nvSpPr>
        <p:spPr>
          <a:xfrm>
            <a:off x="4747505" y="6488668"/>
            <a:ext cx="3701717" cy="369332"/>
          </a:xfrm>
          <a:prstGeom prst="rect">
            <a:avLst/>
          </a:prstGeom>
          <a:noFill/>
        </p:spPr>
        <p:txBody>
          <a:bodyPr wrap="square" rtlCol="0">
            <a:spAutoFit/>
          </a:bodyPr>
          <a:lstStyle/>
          <a:p>
            <a:r>
              <a:rPr lang="en-US" b="1" dirty="0"/>
              <a:t>IT 14029264 – </a:t>
            </a:r>
            <a:r>
              <a:rPr lang="en-US" b="1" dirty="0" err="1"/>
              <a:t>S.Y.M.Perera</a:t>
            </a:r>
            <a:endParaRPr lang="en-US" b="1" dirty="0"/>
          </a:p>
        </p:txBody>
      </p:sp>
    </p:spTree>
    <p:extLst>
      <p:ext uri="{BB962C8B-B14F-4D97-AF65-F5344CB8AC3E}">
        <p14:creationId xmlns:p14="http://schemas.microsoft.com/office/powerpoint/2010/main" val="3363218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4400" b="0" i="0" u="none" strike="noStrike" kern="1200" cap="none" spc="-1" normalizeH="0" baseline="0" noProof="0" dirty="0">
              <a:ln>
                <a:noFill/>
              </a:ln>
              <a:solidFill>
                <a:prstClr val="white"/>
              </a:solidFill>
              <a:effectLst/>
              <a:uLnTx/>
              <a:uFill>
                <a:solidFill>
                  <a:srgbClr val="FFFFFF"/>
                </a:solidFill>
              </a:uFill>
              <a:latin typeface="Segoe UI" panose="020B0502040204020203" pitchFamily="34" charset="0"/>
              <a:ea typeface="DejaVu Sans"/>
              <a:cs typeface="Segoe UI" panose="020B0502040204020203" pitchFamily="34" charset="0"/>
            </a:endParaRPr>
          </a:p>
        </p:txBody>
      </p:sp>
      <p:sp>
        <p:nvSpPr>
          <p:cNvPr id="7" name="CustomShape 1"/>
          <p:cNvSpPr/>
          <p:nvPr/>
        </p:nvSpPr>
        <p:spPr>
          <a:xfrm>
            <a:off x="371416" y="56662"/>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 normalizeH="0" baseline="0" noProof="0" dirty="0">
                <a:ln>
                  <a:noFill/>
                </a:ln>
                <a:solidFill>
                  <a:prstClr val="white"/>
                </a:solidFill>
                <a:effectLst/>
                <a:uLnTx/>
                <a:uFill>
                  <a:solidFill>
                    <a:srgbClr val="FFFFFF"/>
                  </a:solidFill>
                </a:uFill>
                <a:latin typeface="Segoe UI" panose="020B0502040204020203" pitchFamily="34" charset="0"/>
                <a:ea typeface="DejaVu Sans"/>
                <a:cs typeface="Segoe UI" panose="020B0502040204020203" pitchFamily="34" charset="0"/>
              </a:rPr>
              <a:t>Expected Outcome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07" y="1580269"/>
            <a:ext cx="10761785" cy="4461151"/>
          </a:xfrm>
          <a:prstGeom prst="rect">
            <a:avLst/>
          </a:prstGeom>
        </p:spPr>
      </p:pic>
      <p:cxnSp>
        <p:nvCxnSpPr>
          <p:cNvPr id="8" name="Straight Connector 7"/>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1" name="Slide Number Placeholder 42"/>
          <p:cNvSpPr txBox="1">
            <a:spLocks/>
          </p:cNvSpPr>
          <p:nvPr/>
        </p:nvSpPr>
        <p:spPr>
          <a:xfrm>
            <a:off x="9093081" y="636274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836232-DC50-4BBF-9BAA-E65A5D732CA8}" type="slidenum">
              <a:rPr lang="en-US" sz="2000" b="1" smtClean="0">
                <a:solidFill>
                  <a:schemeClr val="bg1"/>
                </a:solidFill>
              </a:rPr>
              <a:pPr/>
              <a:t>38</a:t>
            </a:fld>
            <a:endParaRPr lang="en-US" sz="2000" b="1" dirty="0">
              <a:solidFill>
                <a:schemeClr val="bg1"/>
              </a:solidFill>
            </a:endParaRPr>
          </a:p>
        </p:txBody>
      </p:sp>
      <p:sp>
        <p:nvSpPr>
          <p:cNvPr id="12" name="TextBox 11"/>
          <p:cNvSpPr txBox="1"/>
          <p:nvPr/>
        </p:nvSpPr>
        <p:spPr>
          <a:xfrm>
            <a:off x="4747505" y="6410574"/>
            <a:ext cx="3701717" cy="369332"/>
          </a:xfrm>
          <a:prstGeom prst="rect">
            <a:avLst/>
          </a:prstGeom>
          <a:noFill/>
        </p:spPr>
        <p:txBody>
          <a:bodyPr wrap="square" rtlCol="0">
            <a:spAutoFit/>
          </a:bodyPr>
          <a:lstStyle/>
          <a:p>
            <a:r>
              <a:rPr lang="en-US" b="1" dirty="0">
                <a:solidFill>
                  <a:schemeClr val="bg1"/>
                </a:solidFill>
              </a:rPr>
              <a:t>IT 14029264 – </a:t>
            </a:r>
            <a:r>
              <a:rPr lang="en-US" b="1" dirty="0" err="1">
                <a:solidFill>
                  <a:schemeClr val="bg1"/>
                </a:solidFill>
              </a:rPr>
              <a:t>S.Y.M.Perera</a:t>
            </a:r>
            <a:endParaRPr lang="en-US" b="1" dirty="0">
              <a:solidFill>
                <a:schemeClr val="bg1"/>
              </a:solidFill>
            </a:endParaRPr>
          </a:p>
        </p:txBody>
      </p:sp>
    </p:spTree>
    <p:extLst>
      <p:ext uri="{BB962C8B-B14F-4D97-AF65-F5344CB8AC3E}">
        <p14:creationId xmlns:p14="http://schemas.microsoft.com/office/powerpoint/2010/main" val="4081497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47244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p:cNvSpPr txBox="1"/>
          <p:nvPr/>
        </p:nvSpPr>
        <p:spPr>
          <a:xfrm>
            <a:off x="3175318" y="3954959"/>
            <a:ext cx="5841363" cy="769441"/>
          </a:xfrm>
          <a:prstGeom prst="rect">
            <a:avLst/>
          </a:prstGeom>
          <a:noFill/>
        </p:spPr>
        <p:txBody>
          <a:bodyPr wrap="square" rtlCol="0">
            <a:spAutoFit/>
          </a:bodyPr>
          <a:lstStyle/>
          <a:p>
            <a:pPr algn="ctr"/>
            <a:r>
              <a:rPr lang="en-US" sz="4400" spc="600" dirty="0">
                <a:solidFill>
                  <a:schemeClr val="bg1"/>
                </a:solidFill>
                <a:latin typeface="Segoe UI" panose="020B0502040204020203" pitchFamily="34" charset="0"/>
                <a:cs typeface="Segoe UI" panose="020B0502040204020203" pitchFamily="34" charset="0"/>
              </a:rPr>
              <a:t>Users &amp; Benefits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507" y="895533"/>
            <a:ext cx="4926984" cy="2933333"/>
          </a:xfrm>
          <a:prstGeom prst="rect">
            <a:avLst/>
          </a:prstGeom>
        </p:spPr>
      </p:pic>
      <p:cxnSp>
        <p:nvCxnSpPr>
          <p:cNvPr id="8" name="Straight Connector 7"/>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11211" y="6454705"/>
            <a:ext cx="3701717" cy="369332"/>
          </a:xfrm>
          <a:prstGeom prst="rect">
            <a:avLst/>
          </a:prstGeom>
          <a:noFill/>
        </p:spPr>
        <p:txBody>
          <a:bodyPr wrap="square" rtlCol="0">
            <a:spAutoFit/>
          </a:bodyPr>
          <a:lstStyle/>
          <a:p>
            <a:r>
              <a:rPr lang="en-US" b="1" dirty="0"/>
              <a:t>IT 14029264 – </a:t>
            </a:r>
            <a:r>
              <a:rPr lang="en-US" b="1" dirty="0" err="1"/>
              <a:t>S.Y.M.Perera</a:t>
            </a:r>
            <a:endParaRPr lang="en-US" b="1" dirty="0"/>
          </a:p>
        </p:txBody>
      </p:sp>
      <p:sp>
        <p:nvSpPr>
          <p:cNvPr id="12" name="Slide Number Placeholder 42"/>
          <p:cNvSpPr>
            <a:spLocks noGrp="1"/>
          </p:cNvSpPr>
          <p:nvPr>
            <p:ph type="sldNum" sz="quarter" idx="12"/>
          </p:nvPr>
        </p:nvSpPr>
        <p:spPr>
          <a:xfrm>
            <a:off x="9016681" y="6356350"/>
            <a:ext cx="2743200" cy="365125"/>
          </a:xfrm>
        </p:spPr>
        <p:txBody>
          <a:bodyPr/>
          <a:lstStyle/>
          <a:p>
            <a:fld id="{A8836232-DC50-4BBF-9BAA-E65A5D732CA8}" type="slidenum">
              <a:rPr lang="en-US" sz="2000" b="1" smtClean="0">
                <a:solidFill>
                  <a:schemeClr val="tx1"/>
                </a:solidFill>
              </a:rPr>
              <a:t>39</a:t>
            </a:fld>
            <a:endParaRPr lang="en-US" sz="2000" b="1" dirty="0">
              <a:solidFill>
                <a:schemeClr val="tx1"/>
              </a:solidFill>
            </a:endParaRPr>
          </a:p>
        </p:txBody>
      </p:sp>
    </p:spTree>
    <p:extLst>
      <p:ext uri="{BB962C8B-B14F-4D97-AF65-F5344CB8AC3E}">
        <p14:creationId xmlns:p14="http://schemas.microsoft.com/office/powerpoint/2010/main" val="2448237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74345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399930" y="150600"/>
            <a:ext cx="3772020" cy="916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Overview</a:t>
            </a:r>
            <a:endParaRPr lang="en-US" sz="1800" strike="noStrike" spc="-1" dirty="0">
              <a:solidFill>
                <a:schemeClr val="bg1"/>
              </a:solidFill>
              <a:uFill>
                <a:solidFill>
                  <a:srgbClr val="FFFFFF"/>
                </a:solidFill>
              </a:uFill>
              <a:latin typeface="Segoe UI" panose="020B0502040204020203" pitchFamily="34" charset="0"/>
              <a:cs typeface="Segoe UI" panose="020B0502040204020203" pitchFamily="34" charset="0"/>
            </a:endParaRPr>
          </a:p>
        </p:txBody>
      </p:sp>
      <p:sp>
        <p:nvSpPr>
          <p:cNvPr id="9" name="Rectangle 8"/>
          <p:cNvSpPr/>
          <p:nvPr/>
        </p:nvSpPr>
        <p:spPr>
          <a:xfrm>
            <a:off x="5276910" y="608700"/>
            <a:ext cx="6096000" cy="5182701"/>
          </a:xfrm>
          <a:prstGeom prst="rect">
            <a:avLst/>
          </a:prstGeom>
        </p:spPr>
        <p:txBody>
          <a:bodyPr>
            <a:spAutoFit/>
          </a:bodyPr>
          <a:lstStyle/>
          <a:p>
            <a:pPr marL="457920" indent="-457200">
              <a:lnSpc>
                <a:spcPct val="150000"/>
              </a:lnSpc>
              <a:buClr>
                <a:srgbClr val="903175"/>
              </a:buClr>
              <a:buFont typeface="Arial" panose="020B0604020202020204" pitchFamily="34" charset="0"/>
              <a:buChar char="•"/>
            </a:pPr>
            <a:r>
              <a:rPr lang="en-US" sz="2800" spc="-1" dirty="0">
                <a:solidFill>
                  <a:srgbClr val="70265B"/>
                </a:solidFill>
                <a:uFill>
                  <a:solidFill>
                    <a:srgbClr val="FFFFFF"/>
                  </a:solidFill>
                </a:uFill>
                <a:latin typeface="Segoe UI" panose="020B0502040204020203" pitchFamily="34" charset="0"/>
                <a:ea typeface="DejaVu Sans"/>
                <a:cs typeface="Segoe UI" panose="020B0502040204020203" pitchFamily="34" charset="0"/>
              </a:rPr>
              <a:t>Introduction</a:t>
            </a:r>
            <a:endParaRPr lang="en-US" sz="2800" spc="-1" dirty="0">
              <a:solidFill>
                <a:srgbClr val="70265B"/>
              </a:solidFill>
              <a:uFill>
                <a:solidFill>
                  <a:srgbClr val="FFFFFF"/>
                </a:solidFill>
              </a:uFill>
              <a:latin typeface="Segoe UI" panose="020B0502040204020203" pitchFamily="34" charset="0"/>
              <a:cs typeface="Segoe UI" panose="020B0502040204020203" pitchFamily="34" charset="0"/>
            </a:endParaRPr>
          </a:p>
          <a:p>
            <a:pPr marL="457920" indent="-457200">
              <a:lnSpc>
                <a:spcPct val="150000"/>
              </a:lnSpc>
              <a:buClr>
                <a:srgbClr val="903175"/>
              </a:buClr>
              <a:buFont typeface="Arial" panose="020B0604020202020204" pitchFamily="34" charset="0"/>
              <a:buChar char="•"/>
            </a:pPr>
            <a:r>
              <a:rPr lang="en-US" sz="2800" spc="-1" dirty="0">
                <a:solidFill>
                  <a:srgbClr val="70265B"/>
                </a:solidFill>
                <a:uFill>
                  <a:solidFill>
                    <a:srgbClr val="FFFFFF"/>
                  </a:solidFill>
                </a:uFill>
                <a:latin typeface="Segoe UI" panose="020B0502040204020203" pitchFamily="34" charset="0"/>
                <a:ea typeface="DejaVu Sans"/>
                <a:cs typeface="Segoe UI" panose="020B0502040204020203" pitchFamily="34" charset="0"/>
              </a:rPr>
              <a:t>Research Problem</a:t>
            </a:r>
          </a:p>
          <a:p>
            <a:pPr marL="457920" indent="-457200">
              <a:lnSpc>
                <a:spcPct val="150000"/>
              </a:lnSpc>
              <a:buClr>
                <a:srgbClr val="903175"/>
              </a:buClr>
              <a:buFont typeface="Arial" panose="020B0604020202020204" pitchFamily="34" charset="0"/>
              <a:buChar char="•"/>
            </a:pPr>
            <a:r>
              <a:rPr lang="en-US" sz="2800" spc="-1" dirty="0">
                <a:solidFill>
                  <a:srgbClr val="70265B"/>
                </a:solidFill>
                <a:uFill>
                  <a:solidFill>
                    <a:srgbClr val="FFFFFF"/>
                  </a:solidFill>
                </a:uFill>
                <a:latin typeface="Segoe UI" panose="020B0502040204020203" pitchFamily="34" charset="0"/>
                <a:cs typeface="Segoe UI" panose="020B0502040204020203" pitchFamily="34" charset="0"/>
              </a:rPr>
              <a:t>Background Study</a:t>
            </a:r>
          </a:p>
          <a:p>
            <a:pPr marL="457920" indent="-457200">
              <a:lnSpc>
                <a:spcPct val="150000"/>
              </a:lnSpc>
              <a:buClr>
                <a:srgbClr val="903175"/>
              </a:buClr>
              <a:buFont typeface="Arial" panose="020B0604020202020204" pitchFamily="34" charset="0"/>
              <a:buChar char="•"/>
            </a:pPr>
            <a:r>
              <a:rPr lang="en-US" sz="2800" spc="-1" dirty="0">
                <a:solidFill>
                  <a:srgbClr val="70265B"/>
                </a:solidFill>
                <a:uFill>
                  <a:solidFill>
                    <a:srgbClr val="FFFFFF"/>
                  </a:solidFill>
                </a:uFill>
                <a:latin typeface="Segoe UI" panose="020B0502040204020203" pitchFamily="34" charset="0"/>
                <a:cs typeface="Segoe UI" panose="020B0502040204020203" pitchFamily="34" charset="0"/>
              </a:rPr>
              <a:t>Objectives </a:t>
            </a:r>
          </a:p>
          <a:p>
            <a:pPr marL="457920" indent="-457200">
              <a:lnSpc>
                <a:spcPct val="150000"/>
              </a:lnSpc>
              <a:buClr>
                <a:srgbClr val="903175"/>
              </a:buClr>
              <a:buFont typeface="Arial" panose="020B0604020202020204" pitchFamily="34" charset="0"/>
              <a:buChar char="•"/>
            </a:pPr>
            <a:r>
              <a:rPr lang="en-US" sz="2800" spc="-1" dirty="0">
                <a:solidFill>
                  <a:srgbClr val="70265B"/>
                </a:solidFill>
                <a:uFill>
                  <a:solidFill>
                    <a:srgbClr val="FFFFFF"/>
                  </a:solidFill>
                </a:uFill>
                <a:latin typeface="Segoe UI" panose="020B0502040204020203" pitchFamily="34" charset="0"/>
                <a:cs typeface="Segoe UI" panose="020B0502040204020203" pitchFamily="34" charset="0"/>
              </a:rPr>
              <a:t>Project Overview</a:t>
            </a:r>
          </a:p>
          <a:p>
            <a:pPr marL="457920" indent="-457200">
              <a:lnSpc>
                <a:spcPct val="150000"/>
              </a:lnSpc>
              <a:buClr>
                <a:srgbClr val="903175"/>
              </a:buClr>
              <a:buFont typeface="Arial" panose="020B0604020202020204" pitchFamily="34" charset="0"/>
              <a:buChar char="•"/>
            </a:pPr>
            <a:r>
              <a:rPr lang="en-US" sz="2800" spc="-1" dirty="0">
                <a:solidFill>
                  <a:srgbClr val="70265B"/>
                </a:solidFill>
                <a:uFill>
                  <a:solidFill>
                    <a:srgbClr val="FFFFFF"/>
                  </a:solidFill>
                </a:uFill>
                <a:latin typeface="Segoe UI" panose="020B0502040204020203" pitchFamily="34" charset="0"/>
                <a:ea typeface="DejaVu Sans"/>
                <a:cs typeface="Segoe UI" panose="020B0502040204020203" pitchFamily="34" charset="0"/>
              </a:rPr>
              <a:t>Technologies</a:t>
            </a:r>
            <a:endParaRPr lang="en-US" sz="2800" spc="-1" dirty="0">
              <a:solidFill>
                <a:srgbClr val="70265B"/>
              </a:solidFill>
              <a:uFill>
                <a:solidFill>
                  <a:srgbClr val="FFFFFF"/>
                </a:solidFill>
              </a:uFill>
              <a:latin typeface="Segoe UI" panose="020B0502040204020203" pitchFamily="34" charset="0"/>
              <a:cs typeface="Segoe UI" panose="020B0502040204020203" pitchFamily="34" charset="0"/>
            </a:endParaRPr>
          </a:p>
          <a:p>
            <a:pPr marL="457920" indent="-457200">
              <a:lnSpc>
                <a:spcPct val="150000"/>
              </a:lnSpc>
              <a:buClr>
                <a:srgbClr val="903175"/>
              </a:buClr>
              <a:buFont typeface="Arial" panose="020B0604020202020204" pitchFamily="34" charset="0"/>
              <a:buChar char="•"/>
            </a:pPr>
            <a:r>
              <a:rPr lang="en-US" sz="2800" spc="-1" dirty="0">
                <a:solidFill>
                  <a:srgbClr val="70265B"/>
                </a:solidFill>
                <a:uFill>
                  <a:solidFill>
                    <a:srgbClr val="FFFFFF"/>
                  </a:solidFill>
                </a:uFill>
                <a:latin typeface="Segoe UI" panose="020B0502040204020203" pitchFamily="34" charset="0"/>
                <a:cs typeface="Segoe UI" panose="020B0502040204020203" pitchFamily="34" charset="0"/>
              </a:rPr>
              <a:t>Business Plan</a:t>
            </a:r>
          </a:p>
          <a:p>
            <a:pPr marL="457920" indent="-457200">
              <a:lnSpc>
                <a:spcPct val="150000"/>
              </a:lnSpc>
              <a:buClr>
                <a:srgbClr val="903175"/>
              </a:buClr>
              <a:buFont typeface="Arial" panose="020B0604020202020204" pitchFamily="34" charset="0"/>
              <a:buChar char="•"/>
            </a:pPr>
            <a:r>
              <a:rPr lang="en-US" sz="2800" spc="-1" dirty="0">
                <a:solidFill>
                  <a:srgbClr val="70265B"/>
                </a:solidFill>
                <a:uFill>
                  <a:solidFill>
                    <a:srgbClr val="FFFFFF"/>
                  </a:solidFill>
                </a:uFill>
                <a:latin typeface="Segoe UI" panose="020B0502040204020203" pitchFamily="34" charset="0"/>
                <a:cs typeface="Segoe UI" panose="020B0502040204020203" pitchFamily="34" charset="0"/>
              </a:rPr>
              <a:t>Q&amp;A</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2963280"/>
            <a:ext cx="1200150" cy="1200150"/>
          </a:xfrm>
          <a:prstGeom prst="rect">
            <a:avLst/>
          </a:prstGeom>
        </p:spPr>
      </p:pic>
      <p:sp>
        <p:nvSpPr>
          <p:cNvPr id="11" name="Rectangle 10"/>
          <p:cNvSpPr/>
          <p:nvPr/>
        </p:nvSpPr>
        <p:spPr>
          <a:xfrm>
            <a:off x="1057866" y="1944153"/>
            <a:ext cx="2743200" cy="3230390"/>
          </a:xfrm>
          <a:prstGeom prst="rect">
            <a:avLst/>
          </a:prstGeom>
          <a:solidFill>
            <a:srgbClr val="903175">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Slide Number Placeholder 1"/>
          <p:cNvSpPr>
            <a:spLocks noGrp="1"/>
          </p:cNvSpPr>
          <p:nvPr>
            <p:ph type="sldNum" sz="quarter" idx="12"/>
          </p:nvPr>
        </p:nvSpPr>
        <p:spPr/>
        <p:txBody>
          <a:bodyPr/>
          <a:lstStyle/>
          <a:p>
            <a:fld id="{A8836232-DC50-4BBF-9BAA-E65A5D732CA8}" type="slidenum">
              <a:rPr lang="en-US" sz="2000" b="1" smtClean="0">
                <a:solidFill>
                  <a:schemeClr val="tx1"/>
                </a:solidFill>
              </a:rPr>
              <a:t>4</a:t>
            </a:fld>
            <a:endParaRPr lang="en-US" sz="2000" b="1" dirty="0">
              <a:solidFill>
                <a:schemeClr val="tx1"/>
              </a:solidFill>
            </a:endParaRPr>
          </a:p>
        </p:txBody>
      </p:sp>
      <p:sp>
        <p:nvSpPr>
          <p:cNvPr id="8" name="TextBox 7"/>
          <p:cNvSpPr txBox="1"/>
          <p:nvPr/>
        </p:nvSpPr>
        <p:spPr>
          <a:xfrm>
            <a:off x="4665720" y="6398251"/>
            <a:ext cx="3078286" cy="369332"/>
          </a:xfrm>
          <a:prstGeom prst="rect">
            <a:avLst/>
          </a:prstGeom>
          <a:noFill/>
        </p:spPr>
        <p:txBody>
          <a:bodyPr wrap="square" rtlCol="0">
            <a:spAutoFit/>
          </a:bodyPr>
          <a:lstStyle/>
          <a:p>
            <a:r>
              <a:rPr lang="en-US" b="1" dirty="0"/>
              <a:t>IT 14114618 – J.P.C.N. Jayalath</a:t>
            </a:r>
          </a:p>
        </p:txBody>
      </p:sp>
      <p:cxnSp>
        <p:nvCxnSpPr>
          <p:cNvPr id="12" name="Straight Connector 11"/>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25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42" presetClass="entr" presetSubtype="0" fill="hold" grpId="0" nodeType="withEffect">
                                  <p:stCondLst>
                                    <p:cond delay="1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200"/>
                                        <p:tgtEl>
                                          <p:spTgt spid="9"/>
                                        </p:tgtEl>
                                      </p:cBhvr>
                                    </p:animEffect>
                                    <p:anim calcmode="lin" valueType="num">
                                      <p:cBhvr>
                                        <p:cTn id="11" dur="1200" fill="hold"/>
                                        <p:tgtEl>
                                          <p:spTgt spid="9"/>
                                        </p:tgtEl>
                                        <p:attrNameLst>
                                          <p:attrName>ppt_x</p:attrName>
                                        </p:attrNameLst>
                                      </p:cBhvr>
                                      <p:tavLst>
                                        <p:tav tm="0">
                                          <p:val>
                                            <p:strVal val="#ppt_x"/>
                                          </p:val>
                                        </p:tav>
                                        <p:tav tm="100000">
                                          <p:val>
                                            <p:strVal val="#ppt_x"/>
                                          </p:val>
                                        </p:tav>
                                      </p:tavLst>
                                    </p:anim>
                                    <p:anim calcmode="lin" valueType="num">
                                      <p:cBhvr>
                                        <p:cTn id="12" dur="12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User Groups</a:t>
            </a:r>
          </a:p>
        </p:txBody>
      </p:sp>
      <p:sp>
        <p:nvSpPr>
          <p:cNvPr id="4" name="Rectangle 3"/>
          <p:cNvSpPr/>
          <p:nvPr/>
        </p:nvSpPr>
        <p:spPr>
          <a:xfrm>
            <a:off x="7562849" y="1961364"/>
            <a:ext cx="390526" cy="646331"/>
          </a:xfrm>
          <a:prstGeom prst="rect">
            <a:avLst/>
          </a:prstGeom>
          <a:noFill/>
        </p:spPr>
        <p:txBody>
          <a:bodyPr wrap="square" lIns="91440" tIns="45720" rIns="91440" bIns="45720">
            <a:spAutoFit/>
          </a:bodyPr>
          <a:lstStyle/>
          <a:p>
            <a:pPr algn="ctr"/>
            <a:r>
              <a:rPr lang="en-US" sz="3600" b="0" cap="none" spc="0" dirty="0">
                <a:ln w="0"/>
                <a:solidFill>
                  <a:schemeClr val="bg1"/>
                </a:solidFill>
                <a:latin typeface="Segoe UI" panose="020B0502040204020203" pitchFamily="34" charset="0"/>
                <a:cs typeface="Segoe UI" panose="020B0502040204020203" pitchFamily="34" charset="0"/>
              </a:rPr>
              <a:t>?</a:t>
            </a:r>
          </a:p>
        </p:txBody>
      </p:sp>
      <p:sp>
        <p:nvSpPr>
          <p:cNvPr id="9" name="TextBox 8"/>
          <p:cNvSpPr txBox="1"/>
          <p:nvPr/>
        </p:nvSpPr>
        <p:spPr>
          <a:xfrm>
            <a:off x="606431" y="1827906"/>
            <a:ext cx="10475555" cy="2862322"/>
          </a:xfrm>
          <a:prstGeom prst="rect">
            <a:avLst/>
          </a:prstGeom>
          <a:noFill/>
        </p:spPr>
        <p:txBody>
          <a:bodyPr wrap="square" rtlCol="0">
            <a:spAutoFit/>
          </a:bodyPr>
          <a:lstStyle/>
          <a:p>
            <a:pPr lvl="0">
              <a:lnSpc>
                <a:spcPct val="150000"/>
              </a:lnSpc>
            </a:pPr>
            <a:r>
              <a:rPr lang="en-US" sz="2400" dirty="0">
                <a:solidFill>
                  <a:srgbClr val="70265B"/>
                </a:solidFill>
                <a:latin typeface="Segoe UI" panose="020B0502040204020203" pitchFamily="34" charset="0"/>
                <a:cs typeface="Segoe UI" panose="020B0502040204020203" pitchFamily="34" charset="0"/>
              </a:rPr>
              <a:t>The proposed system will be highly useful for main </a:t>
            </a:r>
            <a:r>
              <a:rPr lang="en-US" sz="2400" b="1" dirty="0">
                <a:solidFill>
                  <a:srgbClr val="70265B"/>
                </a:solidFill>
                <a:latin typeface="Segoe UI" panose="020B0502040204020203" pitchFamily="34" charset="0"/>
                <a:cs typeface="Segoe UI" panose="020B0502040204020203" pitchFamily="34" charset="0"/>
              </a:rPr>
              <a:t>three</a:t>
            </a:r>
            <a:r>
              <a:rPr lang="en-US" sz="2400" dirty="0">
                <a:solidFill>
                  <a:srgbClr val="70265B"/>
                </a:solidFill>
                <a:latin typeface="Segoe UI" panose="020B0502040204020203" pitchFamily="34" charset="0"/>
                <a:cs typeface="Segoe UI" panose="020B0502040204020203" pitchFamily="34" charset="0"/>
              </a:rPr>
              <a:t> </a:t>
            </a:r>
            <a:r>
              <a:rPr lang="en-US" sz="2400" b="1" dirty="0">
                <a:solidFill>
                  <a:srgbClr val="70265B"/>
                </a:solidFill>
                <a:latin typeface="Segoe UI" panose="020B0502040204020203" pitchFamily="34" charset="0"/>
                <a:cs typeface="Segoe UI" panose="020B0502040204020203" pitchFamily="34" charset="0"/>
              </a:rPr>
              <a:t>groups</a:t>
            </a:r>
          </a:p>
          <a:p>
            <a:pPr lvl="0">
              <a:lnSpc>
                <a:spcPct val="150000"/>
              </a:lnSpc>
            </a:pPr>
            <a:endParaRPr lang="en-US" sz="2400" dirty="0">
              <a:solidFill>
                <a:srgbClr val="70265B"/>
              </a:solidFill>
              <a:latin typeface="Segoe UI" panose="020B0502040204020203" pitchFamily="34" charset="0"/>
              <a:cs typeface="Segoe UI" panose="020B0502040204020203" pitchFamily="34" charset="0"/>
            </a:endParaRPr>
          </a:p>
          <a:p>
            <a:pPr marL="342900" lvl="0" indent="-342900">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Hearing impaired people.</a:t>
            </a:r>
          </a:p>
          <a:p>
            <a:pPr marL="342900" lvl="0" indent="-342900">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Illiterate people or who cannot understand English textual content.</a:t>
            </a:r>
          </a:p>
          <a:p>
            <a:pPr marL="342900" lvl="0" indent="-342900">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Regular users.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0521" y="4105116"/>
            <a:ext cx="2563133" cy="2390982"/>
          </a:xfrm>
          <a:prstGeom prst="rect">
            <a:avLst/>
          </a:prstGeom>
        </p:spPr>
      </p:pic>
      <p:cxnSp>
        <p:nvCxnSpPr>
          <p:cNvPr id="11" name="Straight Connector 10"/>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09305" y="6488668"/>
            <a:ext cx="3701717" cy="369332"/>
          </a:xfrm>
          <a:prstGeom prst="rect">
            <a:avLst/>
          </a:prstGeom>
          <a:noFill/>
        </p:spPr>
        <p:txBody>
          <a:bodyPr wrap="square" rtlCol="0">
            <a:spAutoFit/>
          </a:bodyPr>
          <a:lstStyle/>
          <a:p>
            <a:r>
              <a:rPr lang="en-US" b="1" dirty="0"/>
              <a:t>IT 14029264 – </a:t>
            </a:r>
            <a:r>
              <a:rPr lang="en-US" b="1" dirty="0" err="1"/>
              <a:t>S.Y.M.Perera</a:t>
            </a:r>
            <a:endParaRPr lang="en-US" b="1" dirty="0"/>
          </a:p>
        </p:txBody>
      </p:sp>
      <p:sp>
        <p:nvSpPr>
          <p:cNvPr id="14" name="Slide Number Placeholder 42"/>
          <p:cNvSpPr>
            <a:spLocks noGrp="1"/>
          </p:cNvSpPr>
          <p:nvPr>
            <p:ph type="sldNum" sz="quarter" idx="12"/>
          </p:nvPr>
        </p:nvSpPr>
        <p:spPr>
          <a:xfrm>
            <a:off x="9016681" y="6356350"/>
            <a:ext cx="2743200" cy="365125"/>
          </a:xfrm>
        </p:spPr>
        <p:txBody>
          <a:bodyPr/>
          <a:lstStyle/>
          <a:p>
            <a:fld id="{A8836232-DC50-4BBF-9BAA-E65A5D732CA8}" type="slidenum">
              <a:rPr lang="en-US" sz="2000" b="1" smtClean="0">
                <a:solidFill>
                  <a:schemeClr val="tx1"/>
                </a:solidFill>
              </a:rPr>
              <a:t>40</a:t>
            </a:fld>
            <a:endParaRPr lang="en-US" sz="2000" b="1" dirty="0">
              <a:solidFill>
                <a:schemeClr val="tx1"/>
              </a:solidFill>
            </a:endParaRPr>
          </a:p>
        </p:txBody>
      </p:sp>
    </p:spTree>
    <p:extLst>
      <p:ext uri="{BB962C8B-B14F-4D97-AF65-F5344CB8AC3E}">
        <p14:creationId xmlns:p14="http://schemas.microsoft.com/office/powerpoint/2010/main" val="3980430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Benefits</a:t>
            </a:r>
          </a:p>
        </p:txBody>
      </p:sp>
      <p:sp>
        <p:nvSpPr>
          <p:cNvPr id="9" name="TextBox 8"/>
          <p:cNvSpPr txBox="1"/>
          <p:nvPr/>
        </p:nvSpPr>
        <p:spPr>
          <a:xfrm>
            <a:off x="345394" y="1588415"/>
            <a:ext cx="11327075" cy="3970318"/>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Help hearing impaired people to communicate themselves once they are in distance.</a:t>
            </a:r>
          </a:p>
          <a:p>
            <a:pPr marL="342900" lvl="0" indent="-342900">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Help to link hearing impaired people with ordinary people.</a:t>
            </a:r>
          </a:p>
          <a:p>
            <a:pPr marL="342900" lvl="0" indent="-342900">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To fully integrate the Hearing impaired individuals in the society.</a:t>
            </a:r>
          </a:p>
          <a:p>
            <a:pPr marL="342900" lvl="0" indent="-342900">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Avoids too much texting in chatting.</a:t>
            </a:r>
          </a:p>
          <a:p>
            <a:pPr marL="342900" lvl="0" indent="-342900">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Make message sending effective.</a:t>
            </a:r>
          </a:p>
          <a:p>
            <a:pPr marL="342900" lvl="0" indent="-342900">
              <a:lnSpc>
                <a:spcPct val="150000"/>
              </a:lnSpc>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Availability of offline messaging.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7847" y="3857442"/>
            <a:ext cx="4023175" cy="2646825"/>
          </a:xfrm>
          <a:prstGeom prst="rect">
            <a:avLst/>
          </a:prstGeom>
        </p:spPr>
      </p:pic>
      <p:cxnSp>
        <p:nvCxnSpPr>
          <p:cNvPr id="10" name="Straight Connector 9"/>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23799" y="6453644"/>
            <a:ext cx="3701717" cy="369332"/>
          </a:xfrm>
          <a:prstGeom prst="rect">
            <a:avLst/>
          </a:prstGeom>
          <a:noFill/>
        </p:spPr>
        <p:txBody>
          <a:bodyPr wrap="square" rtlCol="0">
            <a:spAutoFit/>
          </a:bodyPr>
          <a:lstStyle/>
          <a:p>
            <a:r>
              <a:rPr lang="en-US" b="1" dirty="0"/>
              <a:t>IT 14029264 – </a:t>
            </a:r>
            <a:r>
              <a:rPr lang="en-US" b="1" dirty="0" err="1"/>
              <a:t>S.Y.M.Perera</a:t>
            </a:r>
            <a:endParaRPr lang="en-US" b="1" dirty="0"/>
          </a:p>
        </p:txBody>
      </p:sp>
      <p:sp>
        <p:nvSpPr>
          <p:cNvPr id="13" name="Slide Number Placeholder 42"/>
          <p:cNvSpPr>
            <a:spLocks noGrp="1"/>
          </p:cNvSpPr>
          <p:nvPr>
            <p:ph type="sldNum" sz="quarter" idx="12"/>
          </p:nvPr>
        </p:nvSpPr>
        <p:spPr>
          <a:xfrm>
            <a:off x="8929269" y="6355289"/>
            <a:ext cx="2743200" cy="365125"/>
          </a:xfrm>
        </p:spPr>
        <p:txBody>
          <a:bodyPr/>
          <a:lstStyle/>
          <a:p>
            <a:fld id="{A8836232-DC50-4BBF-9BAA-E65A5D732CA8}" type="slidenum">
              <a:rPr lang="en-US" sz="2000" b="1" smtClean="0">
                <a:solidFill>
                  <a:schemeClr val="tx1"/>
                </a:solidFill>
              </a:rPr>
              <a:t>41</a:t>
            </a:fld>
            <a:endParaRPr lang="en-US" sz="2000" b="1" dirty="0">
              <a:solidFill>
                <a:schemeClr val="tx1"/>
              </a:solidFill>
            </a:endParaRPr>
          </a:p>
        </p:txBody>
      </p:sp>
    </p:spTree>
    <p:extLst>
      <p:ext uri="{BB962C8B-B14F-4D97-AF65-F5344CB8AC3E}">
        <p14:creationId xmlns:p14="http://schemas.microsoft.com/office/powerpoint/2010/main" val="1626124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4400" b="0" i="0" u="none" strike="noStrike" kern="1200" cap="none" spc="-1" normalizeH="0" baseline="0" noProof="0" dirty="0">
              <a:ln>
                <a:noFill/>
              </a:ln>
              <a:solidFill>
                <a:prstClr val="white"/>
              </a:solidFill>
              <a:effectLst/>
              <a:uLnTx/>
              <a:uFill>
                <a:solidFill>
                  <a:srgbClr val="FFFFFF"/>
                </a:solidFill>
              </a:uFill>
              <a:latin typeface="Segoe UI" panose="020B0502040204020203" pitchFamily="34" charset="0"/>
              <a:ea typeface="DejaVu Sans"/>
              <a:cs typeface="Segoe UI" panose="020B0502040204020203" pitchFamily="34" charset="0"/>
            </a:endParaRPr>
          </a:p>
        </p:txBody>
      </p:sp>
      <p:sp>
        <p:nvSpPr>
          <p:cNvPr id="4" name="Rectangle 3"/>
          <p:cNvSpPr/>
          <p:nvPr/>
        </p:nvSpPr>
        <p:spPr>
          <a:xfrm>
            <a:off x="7562849" y="1961364"/>
            <a:ext cx="390526" cy="64633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white"/>
                </a:solidFill>
                <a:effectLst/>
                <a:uLnTx/>
                <a:uFillTx/>
                <a:latin typeface="Segoe UI" panose="020B0502040204020203" pitchFamily="34" charset="0"/>
                <a:ea typeface="+mn-ea"/>
                <a:cs typeface="Segoe UI" panose="020B0502040204020203" pitchFamily="34" charset="0"/>
              </a:rPr>
              <a:t>?</a:t>
            </a:r>
          </a:p>
        </p:txBody>
      </p:sp>
      <p:sp>
        <p:nvSpPr>
          <p:cNvPr id="7" name="CustomShape 1"/>
          <p:cNvSpPr/>
          <p:nvPr/>
        </p:nvSpPr>
        <p:spPr>
          <a:xfrm>
            <a:off x="371416" y="56662"/>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i="0" u="none" strike="noStrike" kern="1200" cap="none" spc="-1" normalizeH="0" baseline="0" noProof="0" dirty="0">
                <a:ln>
                  <a:noFill/>
                </a:ln>
                <a:solidFill>
                  <a:srgbClr val="A73986"/>
                </a:solidFill>
                <a:effectLst/>
                <a:uLnTx/>
                <a:uFill>
                  <a:solidFill>
                    <a:srgbClr val="FFFFFF"/>
                  </a:solidFill>
                </a:uFill>
                <a:latin typeface="Segoe UI" panose="020B0502040204020203" pitchFamily="34" charset="0"/>
                <a:ea typeface="DejaVu Sans"/>
                <a:cs typeface="Segoe UI" panose="020B0502040204020203" pitchFamily="34" charset="0"/>
              </a:rPr>
              <a:t>Business Pitch</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36232-DC50-4BBF-9BAA-E65A5D732CA8}" type="slidenum">
              <a:rPr kumimoji="0" lang="en-US"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0" y="6032224"/>
            <a:ext cx="12192000" cy="97155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 name="Straight Connector 10"/>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5587" y="2067597"/>
            <a:ext cx="2195543" cy="369332"/>
          </a:xfrm>
          <a:prstGeom prst="rect">
            <a:avLst/>
          </a:prstGeom>
          <a:noFill/>
        </p:spPr>
        <p:txBody>
          <a:bodyPr wrap="square" rtlCol="0">
            <a:spAutoFit/>
          </a:bodyPr>
          <a:lstStyle/>
          <a:p>
            <a:endParaRPr lang="en-US" dirty="0"/>
          </a:p>
        </p:txBody>
      </p:sp>
      <p:sp>
        <p:nvSpPr>
          <p:cNvPr id="14" name="TextBox 13"/>
          <p:cNvSpPr txBox="1"/>
          <p:nvPr/>
        </p:nvSpPr>
        <p:spPr>
          <a:xfrm>
            <a:off x="580787" y="1578131"/>
            <a:ext cx="2195543" cy="369332"/>
          </a:xfrm>
          <a:prstGeom prst="rect">
            <a:avLst/>
          </a:prstGeom>
          <a:noFill/>
        </p:spPr>
        <p:txBody>
          <a:bodyPr wrap="square" rtlCol="0">
            <a:spAutoFit/>
          </a:bodyPr>
          <a:lstStyle/>
          <a:p>
            <a:endParaRPr lang="en-US" dirty="0"/>
          </a:p>
        </p:txBody>
      </p:sp>
      <p:sp>
        <p:nvSpPr>
          <p:cNvPr id="16" name="TextBox 15"/>
          <p:cNvSpPr txBox="1"/>
          <p:nvPr/>
        </p:nvSpPr>
        <p:spPr>
          <a:xfrm>
            <a:off x="7445245" y="1516930"/>
            <a:ext cx="4107337" cy="424732"/>
          </a:xfrm>
          <a:prstGeom prst="rect">
            <a:avLst/>
          </a:prstGeom>
          <a:noFill/>
        </p:spPr>
        <p:txBody>
          <a:bodyPr wrap="square" rtlCol="0">
            <a:spAutoFit/>
          </a:bodyPr>
          <a:lstStyle/>
          <a:p>
            <a:pPr>
              <a:lnSpc>
                <a:spcPct val="90000"/>
              </a:lnSpc>
              <a:defRPr/>
            </a:pPr>
            <a:r>
              <a:rPr lang="en-US" sz="2400" spc="-1" dirty="0">
                <a:solidFill>
                  <a:srgbClr val="A73986"/>
                </a:solidFill>
                <a:uFill>
                  <a:solidFill>
                    <a:srgbClr val="FFFFFF"/>
                  </a:solidFill>
                </a:uFill>
                <a:latin typeface="Segoe UI" panose="020B0502040204020203" pitchFamily="34" charset="0"/>
                <a:cs typeface="Segoe UI" panose="020B0502040204020203" pitchFamily="34" charset="0"/>
              </a:rPr>
              <a:t>What is the market Space ?</a:t>
            </a:r>
          </a:p>
        </p:txBody>
      </p:sp>
      <p:sp>
        <p:nvSpPr>
          <p:cNvPr id="18" name="TextBox 17"/>
          <p:cNvSpPr txBox="1"/>
          <p:nvPr/>
        </p:nvSpPr>
        <p:spPr>
          <a:xfrm>
            <a:off x="377632" y="2252263"/>
            <a:ext cx="3540639" cy="3610219"/>
          </a:xfrm>
          <a:prstGeom prst="rect">
            <a:avLst/>
          </a:prstGeom>
          <a:noFill/>
        </p:spPr>
        <p:txBody>
          <a:bodyPr wrap="square" rtlCol="0">
            <a:spAutoFit/>
          </a:bodyPr>
          <a:lstStyle/>
          <a:p>
            <a:pPr marL="285750" indent="-285750">
              <a:lnSpc>
                <a:spcPct val="90000"/>
              </a:lnSpc>
              <a:buFont typeface="Arial" panose="020B0604020202020204" pitchFamily="34" charset="0"/>
              <a:buChar char="•"/>
              <a:defRPr/>
            </a:pPr>
            <a:r>
              <a:rPr lang="en-US" sz="2000" spc="-1" dirty="0">
                <a:solidFill>
                  <a:srgbClr val="26527B"/>
                </a:solidFill>
                <a:uFill>
                  <a:solidFill>
                    <a:srgbClr val="FFFFFF"/>
                  </a:solidFill>
                </a:uFill>
                <a:latin typeface="Segoe UI" panose="020B0502040204020203" pitchFamily="34" charset="0"/>
                <a:cs typeface="Segoe UI" panose="020B0502040204020203" pitchFamily="34" charset="0"/>
              </a:rPr>
              <a:t>Application will save the time of the user.</a:t>
            </a:r>
          </a:p>
          <a:p>
            <a:pPr>
              <a:lnSpc>
                <a:spcPct val="90000"/>
              </a:lnSpc>
              <a:defRPr/>
            </a:pPr>
            <a:endParaRPr lang="en-US" sz="2000" spc="-1" dirty="0">
              <a:solidFill>
                <a:srgbClr val="26527B"/>
              </a:solidFill>
              <a:uFill>
                <a:solidFill>
                  <a:srgbClr val="FFFFFF"/>
                </a:solidFill>
              </a:uFill>
              <a:latin typeface="Segoe UI" panose="020B0502040204020203" pitchFamily="34" charset="0"/>
              <a:cs typeface="Segoe UI" panose="020B0502040204020203" pitchFamily="34" charset="0"/>
            </a:endParaRPr>
          </a:p>
          <a:p>
            <a:pPr marL="285750" indent="-285750">
              <a:lnSpc>
                <a:spcPct val="90000"/>
              </a:lnSpc>
              <a:buFont typeface="Arial" panose="020B0604020202020204" pitchFamily="34" charset="0"/>
              <a:buChar char="•"/>
              <a:defRPr/>
            </a:pPr>
            <a:r>
              <a:rPr lang="en-US" sz="2000" spc="-1" dirty="0">
                <a:solidFill>
                  <a:srgbClr val="26527B"/>
                </a:solidFill>
                <a:uFill>
                  <a:solidFill>
                    <a:srgbClr val="FFFFFF"/>
                  </a:solidFill>
                </a:uFill>
                <a:latin typeface="Segoe UI" panose="020B0502040204020203" pitchFamily="34" charset="0"/>
                <a:cs typeface="Segoe UI" panose="020B0502040204020203" pitchFamily="34" charset="0"/>
              </a:rPr>
              <a:t>As an education supportive tool. (Learning sign language)</a:t>
            </a:r>
          </a:p>
          <a:p>
            <a:pPr marL="285750" indent="-285750">
              <a:lnSpc>
                <a:spcPct val="90000"/>
              </a:lnSpc>
              <a:buFont typeface="Arial" panose="020B0604020202020204" pitchFamily="34" charset="0"/>
              <a:buChar char="•"/>
              <a:defRPr/>
            </a:pPr>
            <a:endParaRPr lang="en-US" sz="2000" spc="-1" dirty="0">
              <a:solidFill>
                <a:srgbClr val="26527B"/>
              </a:solidFill>
              <a:uFill>
                <a:solidFill>
                  <a:srgbClr val="FFFFFF"/>
                </a:solidFill>
              </a:uFill>
              <a:latin typeface="Segoe UI" panose="020B0502040204020203" pitchFamily="34" charset="0"/>
              <a:cs typeface="Segoe UI" panose="020B0502040204020203" pitchFamily="34" charset="0"/>
            </a:endParaRPr>
          </a:p>
          <a:p>
            <a:pPr marL="285750" indent="-285750">
              <a:lnSpc>
                <a:spcPct val="90000"/>
              </a:lnSpc>
              <a:buFont typeface="Arial" panose="020B0604020202020204" pitchFamily="34" charset="0"/>
              <a:buChar char="•"/>
              <a:defRPr/>
            </a:pPr>
            <a:r>
              <a:rPr lang="en-US" sz="2000" spc="-1" dirty="0">
                <a:solidFill>
                  <a:srgbClr val="26527B"/>
                </a:solidFill>
                <a:uFill>
                  <a:solidFill>
                    <a:srgbClr val="FFFFFF"/>
                  </a:solidFill>
                </a:uFill>
                <a:latin typeface="Segoe UI" panose="020B0502040204020203" pitchFamily="34" charset="0"/>
                <a:cs typeface="Segoe UI" panose="020B0502040204020203" pitchFamily="34" charset="0"/>
              </a:rPr>
              <a:t>This application survive in the market for a far more life time.</a:t>
            </a:r>
          </a:p>
          <a:p>
            <a:pPr marL="285750" indent="-285750">
              <a:lnSpc>
                <a:spcPct val="90000"/>
              </a:lnSpc>
              <a:buFont typeface="Arial" panose="020B0604020202020204" pitchFamily="34" charset="0"/>
              <a:buChar char="•"/>
              <a:defRPr/>
            </a:pPr>
            <a:endParaRPr lang="en-US" spc="-1" dirty="0">
              <a:solidFill>
                <a:srgbClr val="A73986"/>
              </a:solidFill>
              <a:uFill>
                <a:solidFill>
                  <a:srgbClr val="FFFFFF"/>
                </a:solidFill>
              </a:uFill>
              <a:latin typeface="Segoe UI" panose="020B0502040204020203" pitchFamily="34" charset="0"/>
              <a:cs typeface="Segoe UI" panose="020B0502040204020203" pitchFamily="34" charset="0"/>
            </a:endParaRPr>
          </a:p>
          <a:p>
            <a:pPr>
              <a:lnSpc>
                <a:spcPct val="90000"/>
              </a:lnSpc>
              <a:defRPr/>
            </a:pPr>
            <a:endParaRPr lang="en-US" spc="-1" dirty="0">
              <a:solidFill>
                <a:srgbClr val="A73986"/>
              </a:solidFill>
              <a:uFill>
                <a:solidFill>
                  <a:srgbClr val="FFFFFF"/>
                </a:solidFill>
              </a:uFill>
              <a:latin typeface="Segoe UI" panose="020B0502040204020203" pitchFamily="34" charset="0"/>
              <a:cs typeface="Segoe UI" panose="020B0502040204020203" pitchFamily="34" charset="0"/>
            </a:endParaRPr>
          </a:p>
          <a:p>
            <a:pPr>
              <a:lnSpc>
                <a:spcPct val="90000"/>
              </a:lnSpc>
              <a:defRPr/>
            </a:pPr>
            <a:endParaRPr lang="en-US" spc="-1" dirty="0">
              <a:solidFill>
                <a:srgbClr val="A73986"/>
              </a:solidFill>
              <a:uFill>
                <a:solidFill>
                  <a:srgbClr val="FFFFFF"/>
                </a:solidFill>
              </a:uFill>
              <a:latin typeface="Segoe UI" panose="020B0502040204020203" pitchFamily="34" charset="0"/>
              <a:cs typeface="Segoe UI" panose="020B0502040204020203" pitchFamily="34" charset="0"/>
            </a:endParaRPr>
          </a:p>
        </p:txBody>
      </p:sp>
      <p:sp>
        <p:nvSpPr>
          <p:cNvPr id="19" name="TextBox 18"/>
          <p:cNvSpPr txBox="1"/>
          <p:nvPr/>
        </p:nvSpPr>
        <p:spPr>
          <a:xfrm>
            <a:off x="7562849" y="2283680"/>
            <a:ext cx="3540639" cy="2779222"/>
          </a:xfrm>
          <a:prstGeom prst="rect">
            <a:avLst/>
          </a:prstGeom>
          <a:noFill/>
        </p:spPr>
        <p:txBody>
          <a:bodyPr wrap="square" rtlCol="0">
            <a:spAutoFit/>
          </a:bodyPr>
          <a:lstStyle/>
          <a:p>
            <a:pPr marL="285750" indent="-285750">
              <a:lnSpc>
                <a:spcPct val="90000"/>
              </a:lnSpc>
              <a:buFont typeface="Arial" panose="020B0604020202020204" pitchFamily="34" charset="0"/>
              <a:buChar char="•"/>
              <a:defRPr/>
            </a:pPr>
            <a:r>
              <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rPr>
              <a:t>No limitations for the user ex: age, regular or hearing impaired</a:t>
            </a:r>
          </a:p>
          <a:p>
            <a:pPr marL="285750" indent="-285750">
              <a:lnSpc>
                <a:spcPct val="90000"/>
              </a:lnSpc>
              <a:buFont typeface="Arial" panose="020B0604020202020204" pitchFamily="34" charset="0"/>
              <a:buChar char="•"/>
              <a:defRPr/>
            </a:pPr>
            <a:endPar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endParaRPr>
          </a:p>
          <a:p>
            <a:pPr marL="285750" indent="-285750">
              <a:lnSpc>
                <a:spcPct val="90000"/>
              </a:lnSpc>
              <a:buFont typeface="Arial" panose="020B0604020202020204" pitchFamily="34" charset="0"/>
              <a:buChar char="•"/>
              <a:defRPr/>
            </a:pPr>
            <a:r>
              <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rPr>
              <a:t>They can use the application anywhere at anytime.</a:t>
            </a:r>
          </a:p>
          <a:p>
            <a:pPr marL="285750" indent="-285750">
              <a:lnSpc>
                <a:spcPct val="90000"/>
              </a:lnSpc>
              <a:buFont typeface="Arial" panose="020B0604020202020204" pitchFamily="34" charset="0"/>
              <a:buChar char="•"/>
              <a:defRPr/>
            </a:pPr>
            <a:endParaRPr lang="en-US" spc="-1" dirty="0">
              <a:solidFill>
                <a:srgbClr val="A73986"/>
              </a:solidFill>
              <a:uFill>
                <a:solidFill>
                  <a:srgbClr val="FFFFFF"/>
                </a:solidFill>
              </a:uFill>
              <a:latin typeface="Segoe UI" panose="020B0502040204020203" pitchFamily="34" charset="0"/>
              <a:cs typeface="Segoe UI" panose="020B0502040204020203" pitchFamily="34" charset="0"/>
            </a:endParaRPr>
          </a:p>
          <a:p>
            <a:pPr>
              <a:lnSpc>
                <a:spcPct val="90000"/>
              </a:lnSpc>
              <a:defRPr/>
            </a:pPr>
            <a:endParaRPr lang="en-US" spc="-1" dirty="0">
              <a:solidFill>
                <a:srgbClr val="A73986"/>
              </a:solidFill>
              <a:uFill>
                <a:solidFill>
                  <a:srgbClr val="FFFFFF"/>
                </a:solidFill>
              </a:uFill>
              <a:latin typeface="Segoe UI" panose="020B0502040204020203" pitchFamily="34" charset="0"/>
              <a:cs typeface="Segoe UI" panose="020B0502040204020203" pitchFamily="34" charset="0"/>
            </a:endParaRPr>
          </a:p>
          <a:p>
            <a:pPr>
              <a:lnSpc>
                <a:spcPct val="90000"/>
              </a:lnSpc>
              <a:defRPr/>
            </a:pPr>
            <a:endParaRPr lang="en-US" spc="-1" dirty="0">
              <a:solidFill>
                <a:srgbClr val="A73986"/>
              </a:solidFill>
              <a:uFill>
                <a:solidFill>
                  <a:srgbClr val="FFFFFF"/>
                </a:solidFill>
              </a:uFill>
              <a:latin typeface="Segoe UI" panose="020B0502040204020203" pitchFamily="34" charset="0"/>
              <a:cs typeface="Segoe UI" panose="020B0502040204020203" pitchFamily="34" charset="0"/>
            </a:endParaRPr>
          </a:p>
        </p:txBody>
      </p:sp>
      <p:sp>
        <p:nvSpPr>
          <p:cNvPr id="21" name="TextBox 20"/>
          <p:cNvSpPr txBox="1"/>
          <p:nvPr/>
        </p:nvSpPr>
        <p:spPr>
          <a:xfrm>
            <a:off x="371416" y="1447764"/>
            <a:ext cx="4612110" cy="480131"/>
          </a:xfrm>
          <a:prstGeom prst="rect">
            <a:avLst/>
          </a:prstGeom>
          <a:noFill/>
        </p:spPr>
        <p:txBody>
          <a:bodyPr wrap="square" rtlCol="0">
            <a:spAutoFit/>
          </a:bodyPr>
          <a:lstStyle/>
          <a:p>
            <a:pPr>
              <a:lnSpc>
                <a:spcPct val="90000"/>
              </a:lnSpc>
              <a:defRPr/>
            </a:pPr>
            <a:r>
              <a:rPr lang="en-US" sz="2400" spc="-1" dirty="0">
                <a:solidFill>
                  <a:srgbClr val="A73986"/>
                </a:solidFill>
                <a:uFill>
                  <a:solidFill>
                    <a:srgbClr val="FFFFFF"/>
                  </a:solidFill>
                </a:uFill>
                <a:latin typeface="Segoe UI" panose="020B0502040204020203" pitchFamily="34" charset="0"/>
                <a:cs typeface="Segoe UI" panose="020B0502040204020203" pitchFamily="34" charset="0"/>
              </a:rPr>
              <a:t>Why should use this app </a:t>
            </a:r>
            <a:r>
              <a:rPr lang="en-US" sz="2800" spc="-1" dirty="0">
                <a:solidFill>
                  <a:srgbClr val="A73986"/>
                </a:solidFill>
                <a:uFill>
                  <a:solidFill>
                    <a:srgbClr val="FFFFFF"/>
                  </a:solidFill>
                </a:uFill>
                <a:latin typeface="Segoe UI" panose="020B0502040204020203" pitchFamily="34" charset="0"/>
                <a:cs typeface="Segoe UI" panose="020B0502040204020203" pitchFamily="34" charset="0"/>
              </a:rPr>
              <a:t>?</a:t>
            </a:r>
            <a:endParaRPr lang="en-US" sz="1600" spc="-1" dirty="0">
              <a:solidFill>
                <a:srgbClr val="A73986"/>
              </a:solidFill>
              <a:uFill>
                <a:solidFill>
                  <a:srgbClr val="FFFFFF"/>
                </a:solidFill>
              </a:uFill>
              <a:latin typeface="Segoe UI" panose="020B0502040204020203" pitchFamily="34" charset="0"/>
              <a:cs typeface="Segoe UI" panose="020B0502040204020203" pitchFamily="34" charset="0"/>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978582">
            <a:off x="3636450" y="2442593"/>
            <a:ext cx="4526273" cy="2751974"/>
          </a:xfrm>
          <a:prstGeom prst="rect">
            <a:avLst/>
          </a:prstGeom>
        </p:spPr>
      </p:pic>
      <p:sp>
        <p:nvSpPr>
          <p:cNvPr id="17" name="TextBox 16"/>
          <p:cNvSpPr txBox="1"/>
          <p:nvPr/>
        </p:nvSpPr>
        <p:spPr>
          <a:xfrm>
            <a:off x="4711211" y="6488668"/>
            <a:ext cx="3701717" cy="369332"/>
          </a:xfrm>
          <a:prstGeom prst="rect">
            <a:avLst/>
          </a:prstGeom>
          <a:noFill/>
        </p:spPr>
        <p:txBody>
          <a:bodyPr wrap="square" rtlCol="0">
            <a:spAutoFit/>
          </a:bodyPr>
          <a:lstStyle/>
          <a:p>
            <a:r>
              <a:rPr lang="en-US" b="1" dirty="0">
                <a:solidFill>
                  <a:schemeClr val="bg1"/>
                </a:solidFill>
              </a:rPr>
              <a:t>IT 14029264 – </a:t>
            </a:r>
            <a:r>
              <a:rPr lang="en-US" b="1" dirty="0" err="1">
                <a:solidFill>
                  <a:schemeClr val="bg1"/>
                </a:solidFill>
              </a:rPr>
              <a:t>S.Y.M.Perera</a:t>
            </a:r>
            <a:endParaRPr lang="en-US" b="1" dirty="0">
              <a:solidFill>
                <a:schemeClr val="bg1"/>
              </a:solidFill>
            </a:endParaRPr>
          </a:p>
        </p:txBody>
      </p:sp>
      <p:sp>
        <p:nvSpPr>
          <p:cNvPr id="20" name="Slide Number Placeholder 42"/>
          <p:cNvSpPr txBox="1">
            <a:spLocks/>
          </p:cNvSpPr>
          <p:nvPr/>
        </p:nvSpPr>
        <p:spPr>
          <a:xfrm>
            <a:off x="8929269" y="63552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836232-DC50-4BBF-9BAA-E65A5D732CA8}" type="slidenum">
              <a:rPr lang="en-US" sz="2000" b="1" smtClean="0">
                <a:solidFill>
                  <a:schemeClr val="bg1"/>
                </a:solidFill>
              </a:rPr>
              <a:pPr/>
              <a:t>42</a:t>
            </a:fld>
            <a:endParaRPr lang="en-US" sz="2000" b="1" dirty="0">
              <a:solidFill>
                <a:schemeClr val="bg1"/>
              </a:solidFill>
            </a:endParaRPr>
          </a:p>
        </p:txBody>
      </p:sp>
    </p:spTree>
    <p:extLst>
      <p:ext uri="{BB962C8B-B14F-4D97-AF65-F5344CB8AC3E}">
        <p14:creationId xmlns:p14="http://schemas.microsoft.com/office/powerpoint/2010/main" val="1237626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7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4400" b="0" i="0" u="none" strike="noStrike" kern="1200" cap="none" spc="-1" normalizeH="0" baseline="0" noProof="0" dirty="0">
              <a:ln>
                <a:noFill/>
              </a:ln>
              <a:solidFill>
                <a:prstClr val="white"/>
              </a:solidFill>
              <a:effectLst/>
              <a:uLnTx/>
              <a:uFill>
                <a:solidFill>
                  <a:srgbClr val="FFFFFF"/>
                </a:solidFill>
              </a:uFill>
              <a:latin typeface="Segoe UI" panose="020B0502040204020203" pitchFamily="34" charset="0"/>
              <a:ea typeface="DejaVu Sans"/>
              <a:cs typeface="Segoe UI" panose="020B0502040204020203" pitchFamily="34" charset="0"/>
            </a:endParaRPr>
          </a:p>
        </p:txBody>
      </p:sp>
      <p:sp>
        <p:nvSpPr>
          <p:cNvPr id="4" name="Rectangle 3"/>
          <p:cNvSpPr/>
          <p:nvPr/>
        </p:nvSpPr>
        <p:spPr>
          <a:xfrm>
            <a:off x="7562849" y="1961364"/>
            <a:ext cx="390526" cy="64633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prstClr val="white"/>
                </a:solidFill>
                <a:effectLst/>
                <a:uLnTx/>
                <a:uFillTx/>
                <a:latin typeface="Segoe UI" panose="020B0502040204020203" pitchFamily="34" charset="0"/>
                <a:ea typeface="+mn-ea"/>
                <a:cs typeface="Segoe UI" panose="020B0502040204020203" pitchFamily="34" charset="0"/>
              </a:rPr>
              <a:t>?</a:t>
            </a:r>
          </a:p>
        </p:txBody>
      </p:sp>
      <p:sp>
        <p:nvSpPr>
          <p:cNvPr id="7" name="CustomShape 1"/>
          <p:cNvSpPr/>
          <p:nvPr/>
        </p:nvSpPr>
        <p:spPr>
          <a:xfrm>
            <a:off x="371416" y="56662"/>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 normalizeH="0" baseline="0" noProof="0" dirty="0">
                <a:ln>
                  <a:noFill/>
                </a:ln>
                <a:solidFill>
                  <a:srgbClr val="A73986"/>
                </a:solidFill>
                <a:effectLst/>
                <a:uLnTx/>
                <a:uFill>
                  <a:solidFill>
                    <a:srgbClr val="FFFFFF"/>
                  </a:solidFill>
                </a:uFill>
                <a:latin typeface="Segoe UI" panose="020B0502040204020203" pitchFamily="34" charset="0"/>
                <a:ea typeface="DejaVu Sans"/>
                <a:cs typeface="Segoe UI" panose="020B0502040204020203" pitchFamily="34" charset="0"/>
              </a:rPr>
              <a:t>Business Pitch</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36232-DC50-4BBF-9BAA-E65A5D732CA8}" type="slidenum">
              <a:rPr kumimoji="0" lang="en-US"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Rectangle 7"/>
          <p:cNvSpPr/>
          <p:nvPr/>
        </p:nvSpPr>
        <p:spPr>
          <a:xfrm>
            <a:off x="0" y="6024562"/>
            <a:ext cx="12192000" cy="97155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 name="Straight Connector 10"/>
          <p:cNvCxnSpPr>
            <a:cxnSpLocks/>
          </p:cNvCxnSpPr>
          <p:nvPr/>
        </p:nvCxnSpPr>
        <p:spPr>
          <a:xfrm>
            <a:off x="345394" y="6721475"/>
            <a:ext cx="4387834"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5587" y="2067597"/>
            <a:ext cx="2195543" cy="369332"/>
          </a:xfrm>
          <a:prstGeom prst="rect">
            <a:avLst/>
          </a:prstGeom>
          <a:noFill/>
        </p:spPr>
        <p:txBody>
          <a:bodyPr wrap="square" rtlCol="0">
            <a:spAutoFit/>
          </a:bodyPr>
          <a:lstStyle/>
          <a:p>
            <a:endParaRPr lang="en-US" dirty="0"/>
          </a:p>
        </p:txBody>
      </p:sp>
      <p:sp>
        <p:nvSpPr>
          <p:cNvPr id="14" name="TextBox 13"/>
          <p:cNvSpPr txBox="1"/>
          <p:nvPr/>
        </p:nvSpPr>
        <p:spPr>
          <a:xfrm>
            <a:off x="580787" y="1578131"/>
            <a:ext cx="2195543" cy="369332"/>
          </a:xfrm>
          <a:prstGeom prst="rect">
            <a:avLst/>
          </a:prstGeom>
          <a:noFill/>
        </p:spPr>
        <p:txBody>
          <a:bodyPr wrap="square" rtlCol="0">
            <a:spAutoFit/>
          </a:bodyPr>
          <a:lstStyle/>
          <a:p>
            <a:endParaRPr lang="en-US" dirty="0"/>
          </a:p>
        </p:txBody>
      </p:sp>
      <p:sp>
        <p:nvSpPr>
          <p:cNvPr id="17" name="TextBox 16"/>
          <p:cNvSpPr txBox="1"/>
          <p:nvPr/>
        </p:nvSpPr>
        <p:spPr>
          <a:xfrm>
            <a:off x="405028" y="1480209"/>
            <a:ext cx="5611459" cy="424732"/>
          </a:xfrm>
          <a:prstGeom prst="rect">
            <a:avLst/>
          </a:prstGeom>
          <a:noFill/>
        </p:spPr>
        <p:txBody>
          <a:bodyPr wrap="square" rtlCol="0">
            <a:spAutoFit/>
          </a:bodyPr>
          <a:lstStyle/>
          <a:p>
            <a:pPr>
              <a:lnSpc>
                <a:spcPct val="90000"/>
              </a:lnSpc>
              <a:defRPr/>
            </a:pPr>
            <a:r>
              <a:rPr lang="en-US" sz="2400" spc="-1" dirty="0">
                <a:solidFill>
                  <a:srgbClr val="A73986"/>
                </a:solidFill>
                <a:uFill>
                  <a:solidFill>
                    <a:srgbClr val="FFFFFF"/>
                  </a:solidFill>
                </a:uFill>
                <a:latin typeface="Segoe UI" panose="020B0502040204020203" pitchFamily="34" charset="0"/>
                <a:cs typeface="Segoe UI" panose="020B0502040204020203" pitchFamily="34" charset="0"/>
              </a:rPr>
              <a:t>How do we earn revenue ?</a:t>
            </a:r>
          </a:p>
        </p:txBody>
      </p:sp>
      <p:sp>
        <p:nvSpPr>
          <p:cNvPr id="20" name="TextBox 19"/>
          <p:cNvSpPr txBox="1"/>
          <p:nvPr/>
        </p:nvSpPr>
        <p:spPr>
          <a:xfrm>
            <a:off x="405028" y="2124507"/>
            <a:ext cx="9467842" cy="3887218"/>
          </a:xfrm>
          <a:prstGeom prst="rect">
            <a:avLst/>
          </a:prstGeom>
          <a:noFill/>
        </p:spPr>
        <p:txBody>
          <a:bodyPr wrap="square" rtlCol="0">
            <a:spAutoFit/>
          </a:bodyPr>
          <a:lstStyle/>
          <a:p>
            <a:pPr marL="285750" indent="-285750">
              <a:lnSpc>
                <a:spcPct val="90000"/>
              </a:lnSpc>
              <a:buFont typeface="Arial" panose="020B0604020202020204" pitchFamily="34" charset="0"/>
              <a:buChar char="•"/>
              <a:defRPr/>
            </a:pPr>
            <a:r>
              <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rPr>
              <a:t>Government funds via special projects (MOH, Ministry of IT, ICTA).</a:t>
            </a:r>
          </a:p>
          <a:p>
            <a:pPr marL="285750" indent="-285750">
              <a:lnSpc>
                <a:spcPct val="90000"/>
              </a:lnSpc>
              <a:buFont typeface="Arial" panose="020B0604020202020204" pitchFamily="34" charset="0"/>
              <a:buChar char="•"/>
              <a:defRPr/>
            </a:pPr>
            <a:endPar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endParaRPr>
          </a:p>
          <a:p>
            <a:pPr marL="285750" indent="-285750">
              <a:lnSpc>
                <a:spcPct val="90000"/>
              </a:lnSpc>
              <a:buFont typeface="Arial" panose="020B0604020202020204" pitchFamily="34" charset="0"/>
              <a:buChar char="•"/>
              <a:defRPr/>
            </a:pPr>
            <a:r>
              <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rPr>
              <a:t>Invest through Independent Software Vendors (ISV) in Private Companies.</a:t>
            </a:r>
          </a:p>
          <a:p>
            <a:pPr marL="285750" indent="-285750">
              <a:lnSpc>
                <a:spcPct val="90000"/>
              </a:lnSpc>
              <a:buFont typeface="Arial" panose="020B0604020202020204" pitchFamily="34" charset="0"/>
              <a:buChar char="•"/>
              <a:defRPr/>
            </a:pPr>
            <a:endPar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endParaRPr>
          </a:p>
          <a:p>
            <a:pPr marL="285750" indent="-285750">
              <a:lnSpc>
                <a:spcPct val="90000"/>
              </a:lnSpc>
              <a:buFont typeface="Arial" panose="020B0604020202020204" pitchFamily="34" charset="0"/>
              <a:buChar char="•"/>
              <a:defRPr/>
            </a:pPr>
            <a:r>
              <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rPr>
              <a:t>Endorse through Health Care exhibitions &amp; offering trial accounts.</a:t>
            </a:r>
          </a:p>
          <a:p>
            <a:pPr marL="285750" indent="-285750">
              <a:lnSpc>
                <a:spcPct val="90000"/>
              </a:lnSpc>
              <a:buFont typeface="Arial" panose="020B0604020202020204" pitchFamily="34" charset="0"/>
              <a:buChar char="•"/>
              <a:defRPr/>
            </a:pPr>
            <a:endPar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endParaRPr>
          </a:p>
          <a:p>
            <a:pPr marL="285750" indent="-285750">
              <a:lnSpc>
                <a:spcPct val="90000"/>
              </a:lnSpc>
              <a:buFont typeface="Arial" panose="020B0604020202020204" pitchFamily="34" charset="0"/>
              <a:buChar char="•"/>
              <a:defRPr/>
            </a:pPr>
            <a:r>
              <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rPr>
              <a:t>Digital Marketing (Facebook , Twitter, Linked In).</a:t>
            </a:r>
          </a:p>
          <a:p>
            <a:pPr>
              <a:lnSpc>
                <a:spcPct val="90000"/>
              </a:lnSpc>
              <a:defRPr/>
            </a:pPr>
            <a:endPar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endParaRPr>
          </a:p>
          <a:p>
            <a:pPr marL="285750" indent="-285750">
              <a:lnSpc>
                <a:spcPct val="90000"/>
              </a:lnSpc>
              <a:buFont typeface="Arial" panose="020B0604020202020204" pitchFamily="34" charset="0"/>
              <a:buChar char="•"/>
              <a:defRPr/>
            </a:pPr>
            <a:r>
              <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rPr>
              <a:t>Give a premium model and then supply additional services.</a:t>
            </a:r>
          </a:p>
          <a:p>
            <a:pPr marL="285750" indent="-285750">
              <a:lnSpc>
                <a:spcPct val="90000"/>
              </a:lnSpc>
              <a:buFont typeface="Arial" panose="020B0604020202020204" pitchFamily="34" charset="0"/>
              <a:buChar char="•"/>
              <a:defRPr/>
            </a:pPr>
            <a:endPar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endParaRPr>
          </a:p>
          <a:p>
            <a:pPr marL="285750" indent="-285750">
              <a:lnSpc>
                <a:spcPct val="90000"/>
              </a:lnSpc>
              <a:buFont typeface="Arial" panose="020B0604020202020204" pitchFamily="34" charset="0"/>
              <a:buChar char="•"/>
              <a:defRPr/>
            </a:pPr>
            <a:r>
              <a:rPr lang="en-US" sz="2000" spc="-1" dirty="0">
                <a:solidFill>
                  <a:schemeClr val="accent1">
                    <a:lumMod val="50000"/>
                  </a:schemeClr>
                </a:solidFill>
                <a:uFill>
                  <a:solidFill>
                    <a:srgbClr val="FFFFFF"/>
                  </a:solidFill>
                </a:uFill>
                <a:latin typeface="Segoe UI" panose="020B0502040204020203" pitchFamily="34" charset="0"/>
                <a:cs typeface="Segoe UI" panose="020B0502040204020203" pitchFamily="34" charset="0"/>
              </a:rPr>
              <a:t>Forming partnership with companies (Microsoft &amp; Facebook).</a:t>
            </a:r>
          </a:p>
          <a:p>
            <a:pPr marL="285750" indent="-285750">
              <a:lnSpc>
                <a:spcPct val="90000"/>
              </a:lnSpc>
              <a:buFont typeface="Arial" panose="020B0604020202020204" pitchFamily="34" charset="0"/>
              <a:buChar char="•"/>
              <a:defRPr/>
            </a:pPr>
            <a:endParaRPr lang="en-US" spc="-1" dirty="0">
              <a:solidFill>
                <a:srgbClr val="A73986"/>
              </a:solidFill>
              <a:uFill>
                <a:solidFill>
                  <a:srgbClr val="FFFFFF"/>
                </a:solidFill>
              </a:uFill>
              <a:latin typeface="Segoe UI" panose="020B0502040204020203" pitchFamily="34" charset="0"/>
              <a:cs typeface="Segoe UI" panose="020B0502040204020203" pitchFamily="34" charset="0"/>
            </a:endParaRPr>
          </a:p>
          <a:p>
            <a:pPr>
              <a:lnSpc>
                <a:spcPct val="90000"/>
              </a:lnSpc>
              <a:defRPr/>
            </a:pPr>
            <a:endParaRPr lang="en-US" spc="-1" dirty="0">
              <a:solidFill>
                <a:srgbClr val="A73986"/>
              </a:solidFill>
              <a:uFill>
                <a:solidFill>
                  <a:srgbClr val="FFFFFF"/>
                </a:solidFill>
              </a:uFill>
              <a:latin typeface="Segoe UI" panose="020B0502040204020203" pitchFamily="34" charset="0"/>
              <a:cs typeface="Segoe UI" panose="020B0502040204020203" pitchFamily="34" charset="0"/>
            </a:endParaRPr>
          </a:p>
          <a:p>
            <a:pPr>
              <a:lnSpc>
                <a:spcPct val="90000"/>
              </a:lnSpc>
              <a:defRPr/>
            </a:pPr>
            <a:endParaRPr lang="en-US" spc="-1" dirty="0">
              <a:solidFill>
                <a:srgbClr val="A73986"/>
              </a:solidFill>
              <a:uFill>
                <a:solidFill>
                  <a:srgbClr val="FFFFFF"/>
                </a:solidFill>
              </a:u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2859131"/>
            <a:ext cx="2890795" cy="2890795"/>
          </a:xfrm>
          <a:prstGeom prst="rect">
            <a:avLst/>
          </a:prstGeom>
        </p:spPr>
      </p:pic>
      <p:sp>
        <p:nvSpPr>
          <p:cNvPr id="16" name="CustomShape 1"/>
          <p:cNvSpPr/>
          <p:nvPr/>
        </p:nvSpPr>
        <p:spPr>
          <a:xfrm>
            <a:off x="1706668" y="6060926"/>
            <a:ext cx="1069662" cy="7052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2400" spc="-1" dirty="0">
                <a:solidFill>
                  <a:srgbClr val="903175"/>
                </a:solidFill>
                <a:uFill>
                  <a:solidFill>
                    <a:srgbClr val="FFFFFF"/>
                  </a:solidFill>
                </a:uFill>
                <a:latin typeface="Roboto Light" panose="02000000000000000000" pitchFamily="2" charset="0"/>
                <a:ea typeface="Roboto Light" panose="02000000000000000000" pitchFamily="2" charset="0"/>
                <a:cs typeface="Segoe UI" panose="020B0502040204020203" pitchFamily="34" charset="0"/>
              </a:rPr>
              <a:t>Q</a:t>
            </a:r>
          </a:p>
        </p:txBody>
      </p:sp>
      <p:sp>
        <p:nvSpPr>
          <p:cNvPr id="18" name="TextBox 17"/>
          <p:cNvSpPr txBox="1"/>
          <p:nvPr/>
        </p:nvSpPr>
        <p:spPr>
          <a:xfrm>
            <a:off x="4832810" y="6510337"/>
            <a:ext cx="3701717" cy="369332"/>
          </a:xfrm>
          <a:prstGeom prst="rect">
            <a:avLst/>
          </a:prstGeom>
          <a:noFill/>
        </p:spPr>
        <p:txBody>
          <a:bodyPr wrap="square" rtlCol="0">
            <a:spAutoFit/>
          </a:bodyPr>
          <a:lstStyle/>
          <a:p>
            <a:r>
              <a:rPr lang="en-US" b="1" dirty="0">
                <a:solidFill>
                  <a:schemeClr val="bg1"/>
                </a:solidFill>
              </a:rPr>
              <a:t>IT 14029264 – </a:t>
            </a:r>
            <a:r>
              <a:rPr lang="en-US" b="1" dirty="0" err="1">
                <a:solidFill>
                  <a:schemeClr val="bg1"/>
                </a:solidFill>
              </a:rPr>
              <a:t>S.Y.M.Perera</a:t>
            </a:r>
            <a:endParaRPr lang="en-US" b="1" dirty="0">
              <a:solidFill>
                <a:schemeClr val="bg1"/>
              </a:solidFill>
            </a:endParaRPr>
          </a:p>
        </p:txBody>
      </p:sp>
      <p:sp>
        <p:nvSpPr>
          <p:cNvPr id="19" name="Slide Number Placeholder 42"/>
          <p:cNvSpPr txBox="1">
            <a:spLocks/>
          </p:cNvSpPr>
          <p:nvPr/>
        </p:nvSpPr>
        <p:spPr>
          <a:xfrm>
            <a:off x="8929269" y="63552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836232-DC50-4BBF-9BAA-E65A5D732CA8}" type="slidenum">
              <a:rPr lang="en-US" sz="2000" b="1" smtClean="0">
                <a:solidFill>
                  <a:schemeClr val="bg1"/>
                </a:solidFill>
              </a:rPr>
              <a:pPr/>
              <a:t>43</a:t>
            </a:fld>
            <a:endParaRPr lang="en-US" sz="2000" b="1" dirty="0">
              <a:solidFill>
                <a:schemeClr val="bg1"/>
              </a:solidFill>
            </a:endParaRPr>
          </a:p>
        </p:txBody>
      </p:sp>
    </p:spTree>
    <p:extLst>
      <p:ext uri="{BB962C8B-B14F-4D97-AF65-F5344CB8AC3E}">
        <p14:creationId xmlns:p14="http://schemas.microsoft.com/office/powerpoint/2010/main" val="100515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36232-DC50-4BBF-9BAA-E65A5D732CA8}" type="slidenum">
              <a:rPr kumimoji="0" lang="en-US"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CustomShape 1"/>
          <p:cNvSpPr/>
          <p:nvPr/>
        </p:nvSpPr>
        <p:spPr>
          <a:xfrm>
            <a:off x="2551358" y="2474071"/>
            <a:ext cx="7089283" cy="193759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16600" spc="-1" dirty="0">
                <a:solidFill>
                  <a:srgbClr val="830368"/>
                </a:solidFill>
                <a:uFill>
                  <a:solidFill>
                    <a:srgbClr val="FFFFFF"/>
                  </a:solidFill>
                </a:uFill>
                <a:latin typeface="Roboto Light" panose="02000000000000000000" pitchFamily="2" charset="0"/>
                <a:ea typeface="Roboto Light" panose="02000000000000000000" pitchFamily="2" charset="0"/>
                <a:cs typeface="Segoe UI" panose="020B0502040204020203" pitchFamily="34" charset="0"/>
              </a:rPr>
              <a:t>Q &amp; A</a:t>
            </a:r>
          </a:p>
        </p:txBody>
      </p:sp>
      <p:sp>
        <p:nvSpPr>
          <p:cNvPr id="9" name="Rectangle 8"/>
          <p:cNvSpPr/>
          <p:nvPr/>
        </p:nvSpPr>
        <p:spPr>
          <a:xfrm>
            <a:off x="0" y="6032224"/>
            <a:ext cx="12192000" cy="97155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66376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4400" b="0" i="0" u="none" strike="noStrike" kern="1200" cap="none" spc="-1" normalizeH="0" baseline="0" noProof="0" dirty="0">
              <a:ln>
                <a:noFill/>
              </a:ln>
              <a:solidFill>
                <a:prstClr val="white"/>
              </a:solidFill>
              <a:effectLst/>
              <a:uLnTx/>
              <a:uFill>
                <a:solidFill>
                  <a:srgbClr val="FFFFFF"/>
                </a:solidFill>
              </a:uFill>
              <a:latin typeface="Segoe UI" panose="020B0502040204020203" pitchFamily="34" charset="0"/>
              <a:ea typeface="DejaVu Sans"/>
              <a:cs typeface="Segoe UI" panose="020B0502040204020203" pitchFamily="34" charset="0"/>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36232-DC50-4BBF-9BAA-E65A5D732CA8}" type="slidenum">
              <a:rPr kumimoji="0" lang="en-US"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258" y="153777"/>
            <a:ext cx="6161119" cy="670422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349" y="3736720"/>
            <a:ext cx="933450" cy="990643"/>
          </a:xfrm>
          <a:prstGeom prst="rect">
            <a:avLst/>
          </a:prstGeom>
        </p:spPr>
      </p:pic>
      <p:sp>
        <p:nvSpPr>
          <p:cNvPr id="7" name="Rectangle 6"/>
          <p:cNvSpPr/>
          <p:nvPr/>
        </p:nvSpPr>
        <p:spPr>
          <a:xfrm>
            <a:off x="5607124" y="3275055"/>
            <a:ext cx="1415901" cy="461665"/>
          </a:xfrm>
          <a:prstGeom prst="rect">
            <a:avLst/>
          </a:prstGeom>
          <a:noFill/>
        </p:spPr>
        <p:txBody>
          <a:bodyPr wrap="none" lIns="91440" tIns="45720" rIns="91440" bIns="45720">
            <a:spAutoFit/>
          </a:bodyPr>
          <a:lstStyle/>
          <a:p>
            <a:pPr algn="ctr"/>
            <a:r>
              <a:rPr lang="en-US" sz="2400" b="1" cap="none" spc="0" dirty="0">
                <a:ln w="0"/>
                <a:solidFill>
                  <a:srgbClr val="FFC000"/>
                </a:solidFill>
                <a:latin typeface="+mj-lt"/>
              </a:rPr>
              <a:t>Download</a:t>
            </a:r>
          </a:p>
        </p:txBody>
      </p:sp>
      <p:sp>
        <p:nvSpPr>
          <p:cNvPr id="10" name="Rectangle 9"/>
          <p:cNvSpPr/>
          <p:nvPr/>
        </p:nvSpPr>
        <p:spPr>
          <a:xfrm>
            <a:off x="7201046" y="2721114"/>
            <a:ext cx="4071087" cy="707886"/>
          </a:xfrm>
          <a:prstGeom prst="rect">
            <a:avLst/>
          </a:prstGeom>
          <a:noFill/>
        </p:spPr>
        <p:txBody>
          <a:bodyPr wrap="square" lIns="91440" tIns="45720" rIns="91440" bIns="45720">
            <a:spAutoFit/>
          </a:bodyPr>
          <a:lstStyle/>
          <a:p>
            <a:pPr algn="ctr"/>
            <a:r>
              <a:rPr lang="en-US" sz="4000" cap="none" spc="0" dirty="0">
                <a:ln w="0"/>
                <a:solidFill>
                  <a:schemeClr val="bg1"/>
                </a:solidFill>
                <a:latin typeface="42 Emancipated" panose="00000400000000000000" pitchFamily="2" charset="0"/>
              </a:rPr>
              <a:t>communication</a:t>
            </a:r>
          </a:p>
        </p:txBody>
      </p:sp>
      <p:sp>
        <p:nvSpPr>
          <p:cNvPr id="11" name="Rectangle 10"/>
          <p:cNvSpPr/>
          <p:nvPr/>
        </p:nvSpPr>
        <p:spPr>
          <a:xfrm rot="3753271">
            <a:off x="1301296" y="3994163"/>
            <a:ext cx="2736410" cy="584775"/>
          </a:xfrm>
          <a:prstGeom prst="rect">
            <a:avLst/>
          </a:prstGeom>
          <a:noFill/>
        </p:spPr>
        <p:txBody>
          <a:bodyPr wrap="square" lIns="91440" tIns="45720" rIns="91440" bIns="45720">
            <a:spAutoFit/>
          </a:bodyPr>
          <a:lstStyle/>
          <a:p>
            <a:pPr algn="ctr"/>
            <a:r>
              <a:rPr lang="en-US" sz="3200" cap="none" spc="0" dirty="0">
                <a:ln w="0"/>
                <a:solidFill>
                  <a:schemeClr val="bg1"/>
                </a:solidFill>
                <a:latin typeface="-banhart-hollow-" panose="05010101010101010101" pitchFamily="2" charset="2"/>
              </a:rPr>
              <a:t>HAPPY</a:t>
            </a:r>
          </a:p>
        </p:txBody>
      </p:sp>
      <p:sp>
        <p:nvSpPr>
          <p:cNvPr id="12" name="CustomShape 1"/>
          <p:cNvSpPr/>
          <p:nvPr/>
        </p:nvSpPr>
        <p:spPr>
          <a:xfrm rot="18983117">
            <a:off x="1878235" y="4862789"/>
            <a:ext cx="2564448"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1" i="0" u="none" strike="noStrike" kern="1200" cap="none" spc="-1" normalizeH="0" baseline="0" noProof="0" dirty="0">
                <a:ln>
                  <a:noFill/>
                </a:ln>
                <a:solidFill>
                  <a:schemeClr val="bg1"/>
                </a:solidFill>
                <a:effectLst/>
                <a:uLnTx/>
                <a:uFill>
                  <a:solidFill>
                    <a:srgbClr val="FFFFFF"/>
                  </a:solidFill>
                </a:uFill>
                <a:latin typeface="Chiller" panose="04020404031007020602" pitchFamily="82" charset="0"/>
                <a:ea typeface="DejaVu Sans"/>
                <a:cs typeface="Segoe UI" panose="020B0502040204020203" pitchFamily="34" charset="0"/>
              </a:rPr>
              <a:t>Thank You !!</a:t>
            </a:r>
          </a:p>
        </p:txBody>
      </p:sp>
    </p:spTree>
    <p:extLst>
      <p:ext uri="{BB962C8B-B14F-4D97-AF65-F5344CB8AC3E}">
        <p14:creationId xmlns:p14="http://schemas.microsoft.com/office/powerpoint/2010/main" val="662674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2348125" y="1038873"/>
            <a:ext cx="8143448"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600" b="1" i="0" u="none" strike="noStrike" kern="1200" cap="none" spc="-1" normalizeH="0" baseline="0" noProof="0" dirty="0">
                <a:ln>
                  <a:noFill/>
                </a:ln>
                <a:solidFill>
                  <a:srgbClr val="830368"/>
                </a:solidFill>
                <a:effectLst/>
                <a:uLnTx/>
                <a:uFill>
                  <a:solidFill>
                    <a:srgbClr val="FFFFFF"/>
                  </a:solidFill>
                </a:uFill>
                <a:latin typeface="Segoe UI" panose="020B0502040204020203" pitchFamily="34" charset="0"/>
                <a:ea typeface="DejaVu Sans"/>
                <a:cs typeface="Segoe UI" panose="020B0502040204020203" pitchFamily="34" charset="0"/>
              </a:rPr>
              <a:t>Thank You !!</a:t>
            </a:r>
          </a:p>
        </p:txBody>
      </p:sp>
      <p:sp>
        <p:nvSpPr>
          <p:cNvPr id="2" name="Slide Number Placeholder 1"/>
          <p:cNvSpPr>
            <a:spLocks noGrp="1"/>
          </p:cNvSpPr>
          <p:nvPr>
            <p:ph type="sldNum" sz="quarter" idx="12"/>
          </p:nvPr>
        </p:nvSpPr>
        <p:spPr>
          <a:xfrm>
            <a:off x="11341289" y="6369998"/>
            <a:ext cx="65395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36232-DC50-4BBF-9BAA-E65A5D732CA8}" type="slidenum">
              <a:rPr kumimoji="0" lang="en-US" sz="1800" b="0" i="0" u="none" strike="noStrike" kern="1200" cap="none" spc="0" normalizeH="0" baseline="0" noProof="0" smtClean="0">
                <a:ln>
                  <a:noFill/>
                </a:ln>
                <a:solidFill>
                  <a:schemeClr val="tx1">
                    <a:lumMod val="95000"/>
                    <a:lumOff val="5000"/>
                  </a:scheme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schemeClr val="tx1">
                  <a:lumMod val="95000"/>
                  <a:lumOff val="5000"/>
                </a:schemeClr>
              </a:solidFill>
              <a:effectLst/>
              <a:uLnTx/>
              <a:uFillTx/>
              <a:latin typeface="Calibri" panose="020F0502020204030204"/>
              <a:ea typeface="+mn-ea"/>
              <a:cs typeface="+mn-cs"/>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185" y="2952750"/>
            <a:ext cx="2253363" cy="2391429"/>
          </a:xfrm>
          <a:prstGeom prst="rect">
            <a:avLst/>
          </a:prstGeom>
        </p:spPr>
      </p:pic>
      <p:sp>
        <p:nvSpPr>
          <p:cNvPr id="5" name="Rectangle 4"/>
          <p:cNvSpPr/>
          <p:nvPr/>
        </p:nvSpPr>
        <p:spPr>
          <a:xfrm>
            <a:off x="0" y="6369998"/>
            <a:ext cx="12192000" cy="488002"/>
          </a:xfrm>
          <a:prstGeom prst="rect">
            <a:avLst/>
          </a:prstGeom>
          <a:solidFill>
            <a:srgbClr val="830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285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47244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p:cNvSpPr txBox="1"/>
          <p:nvPr/>
        </p:nvSpPr>
        <p:spPr>
          <a:xfrm>
            <a:off x="4097767" y="3939016"/>
            <a:ext cx="4267200" cy="769441"/>
          </a:xfrm>
          <a:prstGeom prst="rect">
            <a:avLst/>
          </a:prstGeom>
          <a:noFill/>
        </p:spPr>
        <p:txBody>
          <a:bodyPr wrap="square" rtlCol="0">
            <a:spAutoFit/>
          </a:bodyPr>
          <a:lstStyle/>
          <a:p>
            <a:r>
              <a:rPr lang="en-US" sz="4400" spc="600" dirty="0">
                <a:solidFill>
                  <a:schemeClr val="bg1"/>
                </a:solidFill>
                <a:latin typeface="Segoe UI" panose="020B0502040204020203" pitchFamily="34" charset="0"/>
                <a:cs typeface="Segoe UI" panose="020B0502040204020203" pitchFamily="34" charset="0"/>
              </a:rPr>
              <a:t>Introduction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046" y="2544234"/>
            <a:ext cx="1170642" cy="1241322"/>
          </a:xfrm>
          <a:prstGeom prst="rect">
            <a:avLst/>
          </a:prstGeom>
        </p:spPr>
      </p:pic>
      <p:sp>
        <p:nvSpPr>
          <p:cNvPr id="2" name="Slide Number Placeholder 1"/>
          <p:cNvSpPr>
            <a:spLocks noGrp="1"/>
          </p:cNvSpPr>
          <p:nvPr>
            <p:ph type="sldNum" sz="quarter" idx="12"/>
          </p:nvPr>
        </p:nvSpPr>
        <p:spPr/>
        <p:txBody>
          <a:bodyPr/>
          <a:lstStyle/>
          <a:p>
            <a:fld id="{A8836232-DC50-4BBF-9BAA-E65A5D732CA8}" type="slidenum">
              <a:rPr lang="en-US" sz="2000" b="1" smtClean="0">
                <a:solidFill>
                  <a:schemeClr val="tx1"/>
                </a:solidFill>
              </a:rPr>
              <a:t>5</a:t>
            </a:fld>
            <a:endParaRPr lang="en-US" sz="2000" b="1" dirty="0">
              <a:solidFill>
                <a:schemeClr val="tx1"/>
              </a:solidFill>
            </a:endParaRPr>
          </a:p>
        </p:txBody>
      </p:sp>
      <p:sp>
        <p:nvSpPr>
          <p:cNvPr id="6" name="TextBox 5"/>
          <p:cNvSpPr txBox="1"/>
          <p:nvPr/>
        </p:nvSpPr>
        <p:spPr>
          <a:xfrm>
            <a:off x="4612712" y="6398251"/>
            <a:ext cx="3078286" cy="369332"/>
          </a:xfrm>
          <a:prstGeom prst="rect">
            <a:avLst/>
          </a:prstGeom>
          <a:noFill/>
        </p:spPr>
        <p:txBody>
          <a:bodyPr wrap="square" rtlCol="0">
            <a:spAutoFit/>
          </a:bodyPr>
          <a:lstStyle/>
          <a:p>
            <a:r>
              <a:rPr lang="en-US" b="1" dirty="0"/>
              <a:t>IT 14114618 – J.P.C.N. Jayalath</a:t>
            </a:r>
          </a:p>
        </p:txBody>
      </p:sp>
      <p:cxnSp>
        <p:nvCxnSpPr>
          <p:cNvPr id="8" name="Straight Connector 7"/>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0" y="5943600"/>
            <a:ext cx="12192000" cy="9144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CustomShape 1"/>
          <p:cNvSpPr/>
          <p:nvPr/>
        </p:nvSpPr>
        <p:spPr>
          <a:xfrm>
            <a:off x="201291" y="497359"/>
            <a:ext cx="10842946" cy="136001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5400" spc="-1" dirty="0">
                <a:solidFill>
                  <a:srgbClr val="903175"/>
                </a:solidFill>
                <a:uFill>
                  <a:solidFill>
                    <a:srgbClr val="FFFFFF"/>
                  </a:solidFill>
                </a:uFill>
                <a:latin typeface="Segoe UI" panose="020B0502040204020203" pitchFamily="34" charset="0"/>
                <a:cs typeface="Segoe UI" panose="020B0502040204020203" pitchFamily="34" charset="0"/>
              </a:rPr>
              <a:t>Do Hearing impairers want to interact with others?</a:t>
            </a:r>
            <a:endParaRPr lang="en-US" sz="2400" strike="noStrike" spc="-1" dirty="0">
              <a:solidFill>
                <a:srgbClr val="903175"/>
              </a:solidFill>
              <a:uFill>
                <a:solidFill>
                  <a:srgbClr val="FFFFFF"/>
                </a:solidFill>
              </a:uFill>
              <a:latin typeface="Segoe UI" panose="020B0502040204020203" pitchFamily="34" charset="0"/>
              <a:cs typeface="Segoe UI" panose="020B0502040204020203" pitchFamily="34" charset="0"/>
            </a:endParaRPr>
          </a:p>
        </p:txBody>
      </p:sp>
      <p:sp>
        <p:nvSpPr>
          <p:cNvPr id="6" name="CustomShape 1"/>
          <p:cNvSpPr/>
          <p:nvPr/>
        </p:nvSpPr>
        <p:spPr>
          <a:xfrm>
            <a:off x="2208356" y="2475600"/>
            <a:ext cx="7775287" cy="24583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90000"/>
              </a:lnSpc>
            </a:pPr>
            <a:r>
              <a:rPr lang="en-US" sz="8800" b="1" spc="-1" dirty="0">
                <a:solidFill>
                  <a:srgbClr val="FFC000"/>
                </a:solidFill>
                <a:uFill>
                  <a:solidFill>
                    <a:srgbClr val="FFFFFF"/>
                  </a:solidFill>
                </a:uFill>
                <a:latin typeface="Segoe UI Light" panose="020B0502040204020203" pitchFamily="34" charset="0"/>
                <a:cs typeface="Segoe UI Light" panose="020B0502040204020203" pitchFamily="34" charset="0"/>
              </a:rPr>
              <a:t>YES! </a:t>
            </a:r>
            <a:r>
              <a:rPr lang="en-US" sz="8800" spc="-1" dirty="0">
                <a:solidFill>
                  <a:srgbClr val="903175"/>
                </a:solidFill>
                <a:uFill>
                  <a:solidFill>
                    <a:srgbClr val="FFFFFF"/>
                  </a:solidFill>
                </a:uFill>
                <a:latin typeface="Segoe UI Light" panose="020B0502040204020203" pitchFamily="34" charset="0"/>
                <a:cs typeface="Segoe UI Light" panose="020B0502040204020203" pitchFamily="34" charset="0"/>
              </a:rPr>
              <a:t>They are..</a:t>
            </a:r>
          </a:p>
          <a:p>
            <a:pPr algn="ctr">
              <a:lnSpc>
                <a:spcPct val="90000"/>
              </a:lnSpc>
            </a:pPr>
            <a:r>
              <a:rPr lang="en-US" sz="8000" strike="noStrike" spc="-1" dirty="0">
                <a:solidFill>
                  <a:srgbClr val="903175"/>
                </a:solidFill>
                <a:uFill>
                  <a:solidFill>
                    <a:srgbClr val="FFFFFF"/>
                  </a:solidFill>
                </a:uFill>
                <a:latin typeface="Segoe UI Light" panose="020B0502040204020203" pitchFamily="34" charset="0"/>
                <a:cs typeface="Segoe UI Light" panose="020B0502040204020203" pitchFamily="34" charset="0"/>
              </a:rPr>
              <a:t>♥</a:t>
            </a:r>
            <a:endParaRPr lang="en-US" sz="4000" strike="noStrike" spc="-1" dirty="0">
              <a:solidFill>
                <a:srgbClr val="903175"/>
              </a:solidFill>
              <a:uFill>
                <a:solidFill>
                  <a:srgbClr val="FFFFFF"/>
                </a:solidFill>
              </a:uFill>
              <a:latin typeface="Segoe UI Light" panose="020B0502040204020203" pitchFamily="34" charset="0"/>
              <a:cs typeface="Segoe UI Light" panose="020B0502040204020203" pitchFamily="34" charset="0"/>
            </a:endParaRPr>
          </a:p>
        </p:txBody>
      </p:sp>
      <p:sp>
        <p:nvSpPr>
          <p:cNvPr id="2" name="Slide Number Placeholder 1"/>
          <p:cNvSpPr>
            <a:spLocks noGrp="1"/>
          </p:cNvSpPr>
          <p:nvPr>
            <p:ph type="sldNum" sz="quarter" idx="12"/>
          </p:nvPr>
        </p:nvSpPr>
        <p:spPr/>
        <p:txBody>
          <a:bodyPr/>
          <a:lstStyle/>
          <a:p>
            <a:fld id="{A8836232-DC50-4BBF-9BAA-E65A5D732CA8}" type="slidenum">
              <a:rPr lang="en-US" sz="2000" b="1" smtClean="0"/>
              <a:t>6</a:t>
            </a:fld>
            <a:endParaRPr lang="en-US" sz="2000" b="1" dirty="0"/>
          </a:p>
        </p:txBody>
      </p:sp>
      <p:sp>
        <p:nvSpPr>
          <p:cNvPr id="8" name="TextBox 7"/>
          <p:cNvSpPr txBox="1"/>
          <p:nvPr/>
        </p:nvSpPr>
        <p:spPr>
          <a:xfrm>
            <a:off x="4612712" y="6398251"/>
            <a:ext cx="3078286" cy="369332"/>
          </a:xfrm>
          <a:prstGeom prst="rect">
            <a:avLst/>
          </a:prstGeom>
          <a:noFill/>
        </p:spPr>
        <p:txBody>
          <a:bodyPr wrap="square" rtlCol="0">
            <a:spAutoFit/>
          </a:bodyPr>
          <a:lstStyle/>
          <a:p>
            <a:r>
              <a:rPr lang="en-US" b="1" dirty="0">
                <a:solidFill>
                  <a:schemeClr val="bg1"/>
                </a:solidFill>
              </a:rPr>
              <a:t>IT 14114618 – J.P.C.N. Jayalath</a:t>
            </a:r>
          </a:p>
        </p:txBody>
      </p:sp>
      <p:cxnSp>
        <p:nvCxnSpPr>
          <p:cNvPr id="9" name="Straight Connector 8"/>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057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743450" cy="68580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190380" y="-171545"/>
            <a:ext cx="4267440" cy="30257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trike="noStrike"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Existing communication</a:t>
            </a:r>
          </a:p>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methods</a:t>
            </a:r>
            <a:endParaRPr lang="en-US" sz="4400" strike="noStrike" spc="-1" dirty="0">
              <a:solidFill>
                <a:schemeClr val="bg1"/>
              </a:solidFill>
              <a:uFill>
                <a:solidFill>
                  <a:srgbClr val="FFFFFF"/>
                </a:solidFill>
              </a:uFill>
              <a:latin typeface="Segoe UI" panose="020B0502040204020203" pitchFamily="34" charset="0"/>
              <a:ea typeface="DejaVu Sans"/>
              <a:cs typeface="Segoe UI" panose="020B0502040204020203" pitchFamily="34" charset="0"/>
            </a:endParaRPr>
          </a:p>
        </p:txBody>
      </p:sp>
      <p:sp>
        <p:nvSpPr>
          <p:cNvPr id="2" name="Rectangle 1"/>
          <p:cNvSpPr/>
          <p:nvPr/>
        </p:nvSpPr>
        <p:spPr>
          <a:xfrm>
            <a:off x="473465" y="3230390"/>
            <a:ext cx="3893502" cy="738664"/>
          </a:xfrm>
          <a:prstGeom prst="rect">
            <a:avLst/>
          </a:prstGeom>
        </p:spPr>
        <p:txBody>
          <a:bodyPr wrap="none">
            <a:spAutoFit/>
          </a:bodyPr>
          <a:lstStyle/>
          <a:p>
            <a:pPr marL="286470" indent="-285750">
              <a:lnSpc>
                <a:spcPct val="150000"/>
              </a:lnSpc>
              <a:buClr>
                <a:schemeClr val="bg1"/>
              </a:buClr>
              <a:buFont typeface="Arial" panose="020B0604020202020204" pitchFamily="34" charset="0"/>
              <a:buChar char="•"/>
            </a:pPr>
            <a:r>
              <a:rPr lang="en-US" sz="2800" spc="-1" dirty="0">
                <a:solidFill>
                  <a:schemeClr val="bg1"/>
                </a:solidFill>
                <a:uFill>
                  <a:solidFill>
                    <a:srgbClr val="FFFFFF"/>
                  </a:solidFill>
                </a:uFill>
                <a:latin typeface="Segoe UI Light" panose="020B0502040204020203" pitchFamily="34" charset="0"/>
                <a:cs typeface="Segoe UI Light" panose="020B0502040204020203" pitchFamily="34" charset="0"/>
              </a:rPr>
              <a:t>Through an Interpreter</a:t>
            </a:r>
          </a:p>
        </p:txBody>
      </p:sp>
      <p:grpSp>
        <p:nvGrpSpPr>
          <p:cNvPr id="20" name="Group 19"/>
          <p:cNvGrpSpPr/>
          <p:nvPr/>
        </p:nvGrpSpPr>
        <p:grpSpPr>
          <a:xfrm>
            <a:off x="5817704" y="1007166"/>
            <a:ext cx="5636893" cy="4739058"/>
            <a:chOff x="5997966" y="1139136"/>
            <a:chExt cx="5218092" cy="4369403"/>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7966" y="1610624"/>
              <a:ext cx="5218092" cy="389791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1820" y="1139136"/>
              <a:ext cx="1070554" cy="942975"/>
            </a:xfrm>
            <a:prstGeom prst="rect">
              <a:avLst/>
            </a:prstGeom>
          </p:spPr>
        </p:pic>
      </p:grpSp>
      <p:sp>
        <p:nvSpPr>
          <p:cNvPr id="4" name="Slide Number Placeholder 3"/>
          <p:cNvSpPr>
            <a:spLocks noGrp="1"/>
          </p:cNvSpPr>
          <p:nvPr>
            <p:ph type="sldNum" sz="quarter" idx="12"/>
          </p:nvPr>
        </p:nvSpPr>
        <p:spPr>
          <a:xfrm>
            <a:off x="8610600" y="6356350"/>
            <a:ext cx="2653748" cy="365125"/>
          </a:xfrm>
        </p:spPr>
        <p:txBody>
          <a:bodyPr/>
          <a:lstStyle/>
          <a:p>
            <a:fld id="{A8836232-DC50-4BBF-9BAA-E65A5D732CA8}" type="slidenum">
              <a:rPr lang="en-US" sz="2000" b="1" smtClean="0">
                <a:solidFill>
                  <a:schemeClr val="tx1"/>
                </a:solidFill>
              </a:rPr>
              <a:t>7</a:t>
            </a:fld>
            <a:endParaRPr lang="en-US" sz="2000" b="1" dirty="0">
              <a:solidFill>
                <a:schemeClr val="tx1"/>
              </a:solidFill>
            </a:endParaRPr>
          </a:p>
        </p:txBody>
      </p:sp>
      <p:sp>
        <p:nvSpPr>
          <p:cNvPr id="10" name="TextBox 9"/>
          <p:cNvSpPr txBox="1"/>
          <p:nvPr/>
        </p:nvSpPr>
        <p:spPr>
          <a:xfrm>
            <a:off x="4665720" y="6398251"/>
            <a:ext cx="3078286" cy="369332"/>
          </a:xfrm>
          <a:prstGeom prst="rect">
            <a:avLst/>
          </a:prstGeom>
          <a:noFill/>
        </p:spPr>
        <p:txBody>
          <a:bodyPr wrap="square" rtlCol="0">
            <a:spAutoFit/>
          </a:bodyPr>
          <a:lstStyle/>
          <a:p>
            <a:r>
              <a:rPr lang="en-US" b="1" dirty="0">
                <a:solidFill>
                  <a:schemeClr val="bg1"/>
                </a:solidFill>
              </a:rPr>
              <a:t>IT 14114618 – J.P.C.N. Jayalath</a:t>
            </a:r>
          </a:p>
        </p:txBody>
      </p:sp>
      <p:cxnSp>
        <p:nvCxnSpPr>
          <p:cNvPr id="11" name="Straight Connector 10"/>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650541" y="6470722"/>
            <a:ext cx="3078286" cy="369332"/>
          </a:xfrm>
          <a:prstGeom prst="rect">
            <a:avLst/>
          </a:prstGeom>
          <a:noFill/>
        </p:spPr>
        <p:txBody>
          <a:bodyPr wrap="square" rtlCol="0">
            <a:spAutoFit/>
          </a:bodyPr>
          <a:lstStyle/>
          <a:p>
            <a:r>
              <a:rPr lang="en-US" b="1" dirty="0"/>
              <a:t>IT 14114618 – J.P.C.N. Jayalath</a:t>
            </a:r>
          </a:p>
        </p:txBody>
      </p:sp>
    </p:spTree>
    <p:extLst>
      <p:ext uri="{BB962C8B-B14F-4D97-AF65-F5344CB8AC3E}">
        <p14:creationId xmlns:p14="http://schemas.microsoft.com/office/powerpoint/2010/main" val="84545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10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4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What will go wrong without an Interpreter?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765" y="1619714"/>
            <a:ext cx="6374134" cy="448190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017" y="1608280"/>
            <a:ext cx="6374134" cy="4493336"/>
          </a:xfrm>
          <a:prstGeom prst="rect">
            <a:avLst/>
          </a:prstGeom>
        </p:spPr>
      </p:pic>
      <p:sp>
        <p:nvSpPr>
          <p:cNvPr id="3" name="Slide Number Placeholder 2"/>
          <p:cNvSpPr>
            <a:spLocks noGrp="1"/>
          </p:cNvSpPr>
          <p:nvPr>
            <p:ph type="sldNum" sz="quarter" idx="12"/>
          </p:nvPr>
        </p:nvSpPr>
        <p:spPr/>
        <p:txBody>
          <a:bodyPr/>
          <a:lstStyle/>
          <a:p>
            <a:fld id="{A8836232-DC50-4BBF-9BAA-E65A5D732CA8}" type="slidenum">
              <a:rPr lang="en-US" sz="2000" b="1" smtClean="0">
                <a:solidFill>
                  <a:schemeClr val="tx1"/>
                </a:solidFill>
              </a:rPr>
              <a:t>8</a:t>
            </a:fld>
            <a:endParaRPr lang="en-US" sz="2000" b="1" dirty="0">
              <a:solidFill>
                <a:schemeClr val="tx1"/>
              </a:solidFill>
            </a:endParaRPr>
          </a:p>
        </p:txBody>
      </p:sp>
      <p:sp>
        <p:nvSpPr>
          <p:cNvPr id="8" name="TextBox 7"/>
          <p:cNvSpPr txBox="1"/>
          <p:nvPr/>
        </p:nvSpPr>
        <p:spPr>
          <a:xfrm>
            <a:off x="4612712" y="6398251"/>
            <a:ext cx="3078286" cy="369332"/>
          </a:xfrm>
          <a:prstGeom prst="rect">
            <a:avLst/>
          </a:prstGeom>
          <a:noFill/>
        </p:spPr>
        <p:txBody>
          <a:bodyPr wrap="square" rtlCol="0">
            <a:spAutoFit/>
          </a:bodyPr>
          <a:lstStyle/>
          <a:p>
            <a:r>
              <a:rPr lang="en-US" b="1" dirty="0">
                <a:solidFill>
                  <a:schemeClr val="bg1"/>
                </a:solidFill>
              </a:rPr>
              <a:t>IT 14114618 – J.P.C.N. Jayalath</a:t>
            </a:r>
          </a:p>
        </p:txBody>
      </p:sp>
      <p:cxnSp>
        <p:nvCxnSpPr>
          <p:cNvPr id="9" name="Straight Connector 8"/>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50541" y="6470722"/>
            <a:ext cx="3078286" cy="369332"/>
          </a:xfrm>
          <a:prstGeom prst="rect">
            <a:avLst/>
          </a:prstGeom>
          <a:noFill/>
        </p:spPr>
        <p:txBody>
          <a:bodyPr wrap="square" rtlCol="0">
            <a:spAutoFit/>
          </a:bodyPr>
          <a:lstStyle/>
          <a:p>
            <a:r>
              <a:rPr lang="en-US" b="1" dirty="0"/>
              <a:t>IT 14114618 – J.P.C.N. Jayalath</a:t>
            </a:r>
          </a:p>
        </p:txBody>
      </p:sp>
    </p:spTree>
    <p:extLst>
      <p:ext uri="{BB962C8B-B14F-4D97-AF65-F5344CB8AC3E}">
        <p14:creationId xmlns:p14="http://schemas.microsoft.com/office/powerpoint/2010/main" val="320403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100"/>
                                        <p:tgtEl>
                                          <p:spTgt spid="10"/>
                                        </p:tgtEl>
                                      </p:cBhvr>
                                    </p:animEffect>
                                    <p:set>
                                      <p:cBhvr>
                                        <p:cTn id="7" dur="1" fill="hold">
                                          <p:stCondLst>
                                            <p:cond delay="1099"/>
                                          </p:stCondLst>
                                        </p:cTn>
                                        <p:tgtEl>
                                          <p:spTgt spid="10"/>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1219200"/>
          </a:xfrm>
          <a:prstGeom prst="rect">
            <a:avLst/>
          </a:prstGeom>
          <a:solidFill>
            <a:srgbClr val="9031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ustomShape 1"/>
          <p:cNvSpPr/>
          <p:nvPr/>
        </p:nvSpPr>
        <p:spPr>
          <a:xfrm>
            <a:off x="219016" y="-95738"/>
            <a:ext cx="11830170" cy="14669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spc="-1" dirty="0">
                <a:solidFill>
                  <a:schemeClr val="bg1"/>
                </a:solidFill>
                <a:uFill>
                  <a:solidFill>
                    <a:srgbClr val="FFFFFF"/>
                  </a:solidFill>
                </a:uFill>
                <a:latin typeface="Segoe UI" panose="020B0502040204020203" pitchFamily="34" charset="0"/>
                <a:ea typeface="DejaVu Sans"/>
                <a:cs typeface="Segoe UI" panose="020B0502040204020203" pitchFamily="34" charset="0"/>
              </a:rPr>
              <a:t>Research Problem</a:t>
            </a:r>
          </a:p>
        </p:txBody>
      </p:sp>
      <p:sp>
        <p:nvSpPr>
          <p:cNvPr id="4" name="Rectangle 3"/>
          <p:cNvSpPr/>
          <p:nvPr/>
        </p:nvSpPr>
        <p:spPr>
          <a:xfrm>
            <a:off x="7562849" y="1961364"/>
            <a:ext cx="390526" cy="646331"/>
          </a:xfrm>
          <a:prstGeom prst="rect">
            <a:avLst/>
          </a:prstGeom>
          <a:noFill/>
        </p:spPr>
        <p:txBody>
          <a:bodyPr wrap="square" lIns="91440" tIns="45720" rIns="91440" bIns="45720">
            <a:spAutoFit/>
          </a:bodyPr>
          <a:lstStyle/>
          <a:p>
            <a:pPr algn="ctr"/>
            <a:r>
              <a:rPr lang="en-US" sz="3600" b="0" cap="none" spc="0" dirty="0">
                <a:ln w="0"/>
                <a:solidFill>
                  <a:schemeClr val="bg1"/>
                </a:solidFill>
                <a:latin typeface="Segoe UI" panose="020B0502040204020203" pitchFamily="34" charset="0"/>
                <a:cs typeface="Segoe UI" panose="020B0502040204020203" pitchFamily="34" charset="0"/>
              </a:rPr>
              <a:t>?</a:t>
            </a:r>
          </a:p>
        </p:txBody>
      </p:sp>
      <p:sp>
        <p:nvSpPr>
          <p:cNvPr id="7" name="TextBox 6"/>
          <p:cNvSpPr txBox="1"/>
          <p:nvPr/>
        </p:nvSpPr>
        <p:spPr>
          <a:xfrm>
            <a:off x="345394" y="1445151"/>
            <a:ext cx="8921554" cy="5139869"/>
          </a:xfrm>
          <a:prstGeom prst="rect">
            <a:avLst/>
          </a:prstGeom>
          <a:noFill/>
        </p:spPr>
        <p:txBody>
          <a:bodyPr wrap="square" rtlCol="0">
            <a:spAutoFit/>
          </a:bodyPr>
          <a:lstStyle/>
          <a:p>
            <a:pPr marL="342900" lvl="0" indent="-342900" algn="just">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Many deaf people feel awkward or become frustrated trying to communicate with ordinary people, especially when no interpreter is available. </a:t>
            </a:r>
            <a:r>
              <a:rPr lang="en-US" sz="1600" dirty="0">
                <a:solidFill>
                  <a:srgbClr val="70265B"/>
                </a:solidFill>
                <a:latin typeface="Segoe UI" panose="020B0502040204020203" pitchFamily="34" charset="0"/>
                <a:cs typeface="Segoe UI" panose="020B0502040204020203" pitchFamily="34" charset="0"/>
              </a:rPr>
              <a:t>(SaraEgo1,Communication between deaf and hearing society, 2014)</a:t>
            </a:r>
          </a:p>
          <a:p>
            <a:pPr lvl="0" algn="just"/>
            <a:endParaRPr lang="en-US" sz="2400" dirty="0">
              <a:solidFill>
                <a:srgbClr val="70265B"/>
              </a:solidFill>
              <a:latin typeface="Segoe UI" panose="020B0502040204020203" pitchFamily="34" charset="0"/>
              <a:cs typeface="Segoe UI" panose="020B0502040204020203" pitchFamily="34" charset="0"/>
            </a:endParaRPr>
          </a:p>
          <a:p>
            <a:pPr marL="342900" indent="-342900" algn="just">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There’s no way to share emotions and feelings unless they meet each other. </a:t>
            </a:r>
            <a:r>
              <a:rPr lang="en-US" sz="1600" dirty="0">
                <a:solidFill>
                  <a:srgbClr val="70265B"/>
                </a:solidFill>
                <a:latin typeface="Segoe UI" panose="020B0502040204020203" pitchFamily="34" charset="0"/>
                <a:cs typeface="Segoe UI" panose="020B0502040204020203" pitchFamily="34" charset="0"/>
              </a:rPr>
              <a:t>(M. </a:t>
            </a:r>
            <a:r>
              <a:rPr lang="en-US" sz="1600" dirty="0" err="1">
                <a:solidFill>
                  <a:srgbClr val="70265B"/>
                </a:solidFill>
                <a:latin typeface="Segoe UI" panose="020B0502040204020203" pitchFamily="34" charset="0"/>
                <a:cs typeface="Segoe UI" panose="020B0502040204020203" pitchFamily="34" charset="0"/>
              </a:rPr>
              <a:t>Alimohammadi</a:t>
            </a:r>
            <a:r>
              <a:rPr lang="en-US" sz="1600" dirty="0">
                <a:solidFill>
                  <a:srgbClr val="70265B"/>
                </a:solidFill>
                <a:latin typeface="Segoe UI" panose="020B0502040204020203" pitchFamily="34" charset="0"/>
                <a:cs typeface="Segoe UI" panose="020B0502040204020203" pitchFamily="34" charset="0"/>
              </a:rPr>
              <a:t> and M. Zahedi, Communication between deaf and hearing children using statistical machine translation, 2015 )</a:t>
            </a:r>
          </a:p>
          <a:p>
            <a:pPr lvl="0" algn="just"/>
            <a:endParaRPr lang="en-US" sz="2400" dirty="0">
              <a:solidFill>
                <a:srgbClr val="70265B"/>
              </a:solidFill>
              <a:latin typeface="Segoe UI" panose="020B0502040204020203" pitchFamily="34" charset="0"/>
              <a:cs typeface="Segoe UI" panose="020B0502040204020203" pitchFamily="34" charset="0"/>
            </a:endParaRPr>
          </a:p>
          <a:p>
            <a:pPr marL="342900" lvl="0" indent="-342900" algn="just">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Deaf community discourage to be social. </a:t>
            </a:r>
            <a:r>
              <a:rPr lang="en-US" sz="1600" dirty="0">
                <a:solidFill>
                  <a:srgbClr val="70265B"/>
                </a:solidFill>
                <a:latin typeface="Segoe UI" panose="020B0502040204020203" pitchFamily="34" charset="0"/>
                <a:cs typeface="Segoe UI" panose="020B0502040204020203" pitchFamily="34" charset="0"/>
              </a:rPr>
              <a:t>(M. </a:t>
            </a:r>
            <a:r>
              <a:rPr lang="en-US" sz="1600" dirty="0" err="1">
                <a:solidFill>
                  <a:srgbClr val="70265B"/>
                </a:solidFill>
                <a:latin typeface="Segoe UI" panose="020B0502040204020203" pitchFamily="34" charset="0"/>
                <a:cs typeface="Segoe UI" panose="020B0502040204020203" pitchFamily="34" charset="0"/>
              </a:rPr>
              <a:t>Alimohammadi</a:t>
            </a:r>
            <a:r>
              <a:rPr lang="en-US" sz="1600" dirty="0">
                <a:solidFill>
                  <a:srgbClr val="70265B"/>
                </a:solidFill>
                <a:latin typeface="Segoe UI" panose="020B0502040204020203" pitchFamily="34" charset="0"/>
                <a:cs typeface="Segoe UI" panose="020B0502040204020203" pitchFamily="34" charset="0"/>
              </a:rPr>
              <a:t> and M. Zahedi, Communication between deaf and hearing children using statistical machine translation, 2015 )</a:t>
            </a:r>
          </a:p>
          <a:p>
            <a:pPr marL="342900" lvl="0" indent="-342900" algn="just">
              <a:buFont typeface="Arial" panose="020B0604020202020204" pitchFamily="34" charset="0"/>
              <a:buChar char="•"/>
            </a:pPr>
            <a:endParaRPr lang="en-US" sz="2400" dirty="0">
              <a:solidFill>
                <a:srgbClr val="70265B"/>
              </a:solidFill>
              <a:latin typeface="Segoe UI" panose="020B0502040204020203" pitchFamily="34" charset="0"/>
              <a:cs typeface="Segoe UI" panose="020B0502040204020203" pitchFamily="34" charset="0"/>
            </a:endParaRPr>
          </a:p>
          <a:p>
            <a:pPr marL="342900" lvl="0" indent="-342900" algn="just">
              <a:buFont typeface="Arial" panose="020B0604020202020204" pitchFamily="34" charset="0"/>
              <a:buChar char="•"/>
            </a:pPr>
            <a:r>
              <a:rPr lang="en-US" sz="2400" dirty="0">
                <a:solidFill>
                  <a:srgbClr val="70265B"/>
                </a:solidFill>
                <a:latin typeface="Segoe UI" panose="020B0502040204020203" pitchFamily="34" charset="0"/>
                <a:cs typeface="Segoe UI" panose="020B0502040204020203" pitchFamily="34" charset="0"/>
              </a:rPr>
              <a:t>Deaf people unable to get any support from ordinary people since there isn’t any common communication mode.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6948" y="4067228"/>
            <a:ext cx="2106560" cy="2106560"/>
          </a:xfrm>
          <a:prstGeom prst="rect">
            <a:avLst/>
          </a:prstGeom>
        </p:spPr>
      </p:pic>
      <p:sp>
        <p:nvSpPr>
          <p:cNvPr id="8" name="Slide Number Placeholder 7"/>
          <p:cNvSpPr>
            <a:spLocks noGrp="1"/>
          </p:cNvSpPr>
          <p:nvPr>
            <p:ph type="sldNum" sz="quarter" idx="12"/>
          </p:nvPr>
        </p:nvSpPr>
        <p:spPr/>
        <p:txBody>
          <a:bodyPr/>
          <a:lstStyle/>
          <a:p>
            <a:fld id="{A8836232-DC50-4BBF-9BAA-E65A5D732CA8}" type="slidenum">
              <a:rPr lang="en-US" sz="2000" b="1" smtClean="0">
                <a:solidFill>
                  <a:schemeClr val="tx1"/>
                </a:solidFill>
              </a:rPr>
              <a:t>9</a:t>
            </a:fld>
            <a:endParaRPr lang="en-US" sz="2000" b="1" dirty="0">
              <a:solidFill>
                <a:schemeClr val="tx1"/>
              </a:solidFill>
            </a:endParaRPr>
          </a:p>
        </p:txBody>
      </p:sp>
      <p:sp>
        <p:nvSpPr>
          <p:cNvPr id="9" name="TextBox 8"/>
          <p:cNvSpPr txBox="1"/>
          <p:nvPr/>
        </p:nvSpPr>
        <p:spPr>
          <a:xfrm>
            <a:off x="4612712" y="6424755"/>
            <a:ext cx="3078286" cy="369332"/>
          </a:xfrm>
          <a:prstGeom prst="rect">
            <a:avLst/>
          </a:prstGeom>
          <a:noFill/>
        </p:spPr>
        <p:txBody>
          <a:bodyPr wrap="square" rtlCol="0">
            <a:spAutoFit/>
          </a:bodyPr>
          <a:lstStyle/>
          <a:p>
            <a:r>
              <a:rPr lang="en-US" b="1" dirty="0"/>
              <a:t>IT 14114618 – J.P.C.N. Jayalath</a:t>
            </a:r>
          </a:p>
        </p:txBody>
      </p:sp>
      <p:cxnSp>
        <p:nvCxnSpPr>
          <p:cNvPr id="10" name="Straight Connector 9"/>
          <p:cNvCxnSpPr/>
          <p:nvPr/>
        </p:nvCxnSpPr>
        <p:spPr>
          <a:xfrm>
            <a:off x="345394"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05363" y="6721475"/>
            <a:ext cx="4168145" cy="0"/>
          </a:xfrm>
          <a:prstGeom prst="line">
            <a:avLst/>
          </a:prstGeom>
          <a:ln w="19050">
            <a:solidFill>
              <a:srgbClr val="F2A6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96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2604</TotalTime>
  <Words>2331</Words>
  <Application>Microsoft Office PowerPoint</Application>
  <PresentationFormat>Widescreen</PresentationFormat>
  <Paragraphs>477</Paragraphs>
  <Slides>46</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46</vt:i4>
      </vt:variant>
    </vt:vector>
  </HeadingPairs>
  <TitlesOfParts>
    <vt:vector size="61" baseType="lpstr">
      <vt:lpstr>42 Emancipated</vt:lpstr>
      <vt:lpstr>Arial</vt:lpstr>
      <vt:lpstr>-banhart-hollow-</vt:lpstr>
      <vt:lpstr>Calibri</vt:lpstr>
      <vt:lpstr>Calibri Light</vt:lpstr>
      <vt:lpstr>Century Schoolbook</vt:lpstr>
      <vt:lpstr>Chiller</vt:lpstr>
      <vt:lpstr>DejaVu Sans</vt:lpstr>
      <vt:lpstr>Roboto Light</vt:lpstr>
      <vt:lpstr>Segoe UI</vt:lpstr>
      <vt:lpstr>Segoe UI Light</vt:lpstr>
      <vt:lpstr>Segoe UI Semibold</vt:lpstr>
      <vt:lpstr>Segoe UI Semilight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Yasintha Perera</dc:creator>
  <cp:lastModifiedBy>Nelu</cp:lastModifiedBy>
  <cp:revision>238</cp:revision>
  <dcterms:created xsi:type="dcterms:W3CDTF">2017-03-19T17:01:57Z</dcterms:created>
  <dcterms:modified xsi:type="dcterms:W3CDTF">2017-04-06T06:14:31Z</dcterms:modified>
</cp:coreProperties>
</file>